
<file path=[Content_Types].xml><?xml version="1.0" encoding="utf-8"?>
<Types xmlns="http://schemas.openxmlformats.org/package/2006/content-types"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4"/>
  </p:sldMasterIdLst>
  <p:notesMasterIdLst>
    <p:notesMasterId r:id="rId25"/>
  </p:notesMasterIdLst>
  <p:sldIdLst>
    <p:sldId id="256" r:id="rId5"/>
    <p:sldId id="257" r:id="rId6"/>
    <p:sldId id="259" r:id="rId7"/>
    <p:sldId id="277" r:id="rId8"/>
    <p:sldId id="260" r:id="rId9"/>
    <p:sldId id="261" r:id="rId10"/>
    <p:sldId id="262" r:id="rId11"/>
    <p:sldId id="263" r:id="rId12"/>
    <p:sldId id="279" r:id="rId13"/>
    <p:sldId id="265" r:id="rId14"/>
    <p:sldId id="266" r:id="rId15"/>
    <p:sldId id="267" r:id="rId16"/>
    <p:sldId id="268" r:id="rId17"/>
    <p:sldId id="269" r:id="rId18"/>
    <p:sldId id="271" r:id="rId19"/>
    <p:sldId id="272" r:id="rId20"/>
    <p:sldId id="273" r:id="rId21"/>
    <p:sldId id="274" r:id="rId22"/>
    <p:sldId id="276" r:id="rId23"/>
    <p:sldId id="278" r:id="rId24"/>
  </p:sldIdLst>
  <p:sldSz cx="12192000" cy="6858000"/>
  <p:notesSz cx="6858000" cy="12192000"/>
  <p:custDataLst>
    <p:tags r:id="rId26"/>
  </p:custData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636025D-0541-4BBD-BF26-B84EF2F88AF0}" v="108" dt="2026-10-01T20:59:12.581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97" d="100"/>
          <a:sy n="97" d="100"/>
        </p:scale>
        <p:origin x="120" y="41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tags" Target="tags/tag1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notesMaster" Target="notesMasters/notesMaster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microsoft.com/office/2015/10/relationships/revisionInfo" Target="revisionInfo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viewProps" Target="view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microsoft.com/office/2016/11/relationships/changesInfo" Target="changesInfos/changesInfo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ristian Gabriel Pavel" userId="be8373b5-87b8-4e34-8328-685ac29f3db6" providerId="ADAL" clId="{1F76B974-4595-4378-879E-0B5B6BBD1361}"/>
    <pc:docChg chg="custSel addSld delSld modSld">
      <pc:chgData name="Cristian Gabriel Pavel" userId="be8373b5-87b8-4e34-8328-685ac29f3db6" providerId="ADAL" clId="{1F76B974-4595-4378-879E-0B5B6BBD1361}" dt="2026-10-01T21:01:47.164" v="139" actId="47"/>
      <pc:docMkLst>
        <pc:docMk/>
      </pc:docMkLst>
      <pc:sldChg chg="addSp modSp mod">
        <pc:chgData name="Cristian Gabriel Pavel" userId="be8373b5-87b8-4e34-8328-685ac29f3db6" providerId="ADAL" clId="{1F76B974-4595-4378-879E-0B5B6BBD1361}" dt="2026-10-01T20:53:24.911" v="1" actId="26606"/>
        <pc:sldMkLst>
          <pc:docMk/>
          <pc:sldMk cId="0" sldId="257"/>
        </pc:sldMkLst>
        <pc:spChg chg="mod">
          <ac:chgData name="Cristian Gabriel Pavel" userId="be8373b5-87b8-4e34-8328-685ac29f3db6" providerId="ADAL" clId="{1F76B974-4595-4378-879E-0B5B6BBD1361}" dt="2026-10-01T20:53:24.653" v="0" actId="14100"/>
          <ac:spMkLst>
            <pc:docMk/>
            <pc:sldMk cId="0" sldId="257"/>
            <ac:spMk id="2" creationId="{00000000-0000-0000-0000-000000000000}"/>
          </ac:spMkLst>
        </pc:spChg>
        <pc:spChg chg="add">
          <ac:chgData name="Cristian Gabriel Pavel" userId="be8373b5-87b8-4e34-8328-685ac29f3db6" providerId="ADAL" clId="{1F76B974-4595-4378-879E-0B5B6BBD1361}" dt="2026-10-01T20:53:24.911" v="1" actId="26606"/>
          <ac:spMkLst>
            <pc:docMk/>
            <pc:sldMk cId="0" sldId="257"/>
            <ac:spMk id="10" creationId="{00000000-0000-0000-0000-000000000000}"/>
          </ac:spMkLst>
        </pc:spChg>
        <pc:spChg chg="add">
          <ac:chgData name="Cristian Gabriel Pavel" userId="be8373b5-87b8-4e34-8328-685ac29f3db6" providerId="ADAL" clId="{1F76B974-4595-4378-879E-0B5B6BBD1361}" dt="2026-10-01T20:53:24.911" v="1" actId="26606"/>
          <ac:spMkLst>
            <pc:docMk/>
            <pc:sldMk cId="0" sldId="257"/>
            <ac:spMk id="11" creationId="{00000000-0000-0000-0000-000000000000}"/>
          </ac:spMkLst>
        </pc:spChg>
        <pc:spChg chg="add">
          <ac:chgData name="Cristian Gabriel Pavel" userId="be8373b5-87b8-4e34-8328-685ac29f3db6" providerId="ADAL" clId="{1F76B974-4595-4378-879E-0B5B6BBD1361}" dt="2026-10-01T20:53:24.911" v="1" actId="26606"/>
          <ac:spMkLst>
            <pc:docMk/>
            <pc:sldMk cId="0" sldId="257"/>
            <ac:spMk id="12" creationId="{00000000-0000-0000-0000-000000000000}"/>
          </ac:spMkLst>
        </pc:spChg>
        <pc:spChg chg="add">
          <ac:chgData name="Cristian Gabriel Pavel" userId="be8373b5-87b8-4e34-8328-685ac29f3db6" providerId="ADAL" clId="{1F76B974-4595-4378-879E-0B5B6BBD1361}" dt="2026-10-01T20:53:24.911" v="1" actId="26606"/>
          <ac:spMkLst>
            <pc:docMk/>
            <pc:sldMk cId="0" sldId="257"/>
            <ac:spMk id="13" creationId="{00000000-0000-0000-0000-000000000000}"/>
          </ac:spMkLst>
        </pc:spChg>
        <pc:spChg chg="add">
          <ac:chgData name="Cristian Gabriel Pavel" userId="be8373b5-87b8-4e34-8328-685ac29f3db6" providerId="ADAL" clId="{1F76B974-4595-4378-879E-0B5B6BBD1361}" dt="2026-10-01T20:53:24.911" v="1" actId="26606"/>
          <ac:spMkLst>
            <pc:docMk/>
            <pc:sldMk cId="0" sldId="257"/>
            <ac:spMk id="14" creationId="{00000000-0000-0000-0000-000000000000}"/>
          </ac:spMkLst>
        </pc:spChg>
        <pc:spChg chg="add">
          <ac:chgData name="Cristian Gabriel Pavel" userId="be8373b5-87b8-4e34-8328-685ac29f3db6" providerId="ADAL" clId="{1F76B974-4595-4378-879E-0B5B6BBD1361}" dt="2026-10-01T20:53:24.911" v="1" actId="26606"/>
          <ac:spMkLst>
            <pc:docMk/>
            <pc:sldMk cId="0" sldId="257"/>
            <ac:spMk id="15" creationId="{00000000-0000-0000-0000-000000000000}"/>
          </ac:spMkLst>
        </pc:spChg>
        <pc:spChg chg="add">
          <ac:chgData name="Cristian Gabriel Pavel" userId="be8373b5-87b8-4e34-8328-685ac29f3db6" providerId="ADAL" clId="{1F76B974-4595-4378-879E-0B5B6BBD1361}" dt="2026-10-01T20:53:24.911" v="1" actId="26606"/>
          <ac:spMkLst>
            <pc:docMk/>
            <pc:sldMk cId="0" sldId="257"/>
            <ac:spMk id="16" creationId="{00000000-0000-0000-0000-000000000000}"/>
          </ac:spMkLst>
        </pc:spChg>
        <pc:spChg chg="add">
          <ac:chgData name="Cristian Gabriel Pavel" userId="be8373b5-87b8-4e34-8328-685ac29f3db6" providerId="ADAL" clId="{1F76B974-4595-4378-879E-0B5B6BBD1361}" dt="2026-10-01T20:53:24.911" v="1" actId="26606"/>
          <ac:spMkLst>
            <pc:docMk/>
            <pc:sldMk cId="0" sldId="257"/>
            <ac:spMk id="17" creationId="{00000000-0000-0000-0000-000000000000}"/>
          </ac:spMkLst>
        </pc:spChg>
        <pc:spChg chg="add">
          <ac:chgData name="Cristian Gabriel Pavel" userId="be8373b5-87b8-4e34-8328-685ac29f3db6" providerId="ADAL" clId="{1F76B974-4595-4378-879E-0B5B6BBD1361}" dt="2026-10-01T20:53:24.911" v="1" actId="26606"/>
          <ac:spMkLst>
            <pc:docMk/>
            <pc:sldMk cId="0" sldId="257"/>
            <ac:spMk id="18" creationId="{00000000-0000-0000-0000-000000000000}"/>
          </ac:spMkLst>
        </pc:spChg>
        <pc:spChg chg="add">
          <ac:chgData name="Cristian Gabriel Pavel" userId="be8373b5-87b8-4e34-8328-685ac29f3db6" providerId="ADAL" clId="{1F76B974-4595-4378-879E-0B5B6BBD1361}" dt="2026-10-01T20:53:24.911" v="1" actId="26606"/>
          <ac:spMkLst>
            <pc:docMk/>
            <pc:sldMk cId="0" sldId="257"/>
            <ac:spMk id="19" creationId="{00000000-0000-0000-0000-000000000000}"/>
          </ac:spMkLst>
        </pc:spChg>
      </pc:sldChg>
      <pc:sldChg chg="del">
        <pc:chgData name="Cristian Gabriel Pavel" userId="be8373b5-87b8-4e34-8328-685ac29f3db6" providerId="ADAL" clId="{1F76B974-4595-4378-879E-0B5B6BBD1361}" dt="2026-10-01T20:55:35.290" v="61" actId="47"/>
        <pc:sldMkLst>
          <pc:docMk/>
          <pc:sldMk cId="0" sldId="258"/>
        </pc:sldMkLst>
      </pc:sldChg>
      <pc:sldChg chg="modSp mod">
        <pc:chgData name="Cristian Gabriel Pavel" userId="be8373b5-87b8-4e34-8328-685ac29f3db6" providerId="ADAL" clId="{1F76B974-4595-4378-879E-0B5B6BBD1361}" dt="2026-10-01T20:54:47.001" v="2" actId="14100"/>
        <pc:sldMkLst>
          <pc:docMk/>
          <pc:sldMk cId="0" sldId="259"/>
        </pc:sldMkLst>
        <pc:spChg chg="mod">
          <ac:chgData name="Cristian Gabriel Pavel" userId="be8373b5-87b8-4e34-8328-685ac29f3db6" providerId="ADAL" clId="{1F76B974-4595-4378-879E-0B5B6BBD1361}" dt="2026-10-01T20:54:47.001" v="2" actId="14100"/>
          <ac:spMkLst>
            <pc:docMk/>
            <pc:sldMk cId="0" sldId="259"/>
            <ac:spMk id="3" creationId="{00000000-0000-0000-0000-000000000000}"/>
          </ac:spMkLst>
        </pc:spChg>
      </pc:sldChg>
      <pc:sldChg chg="modSp mod">
        <pc:chgData name="Cristian Gabriel Pavel" userId="be8373b5-87b8-4e34-8328-685ac29f3db6" providerId="ADAL" clId="{1F76B974-4595-4378-879E-0B5B6BBD1361}" dt="2026-10-01T20:57:14.926" v="74" actId="26606"/>
        <pc:sldMkLst>
          <pc:docMk/>
          <pc:sldMk cId="0" sldId="263"/>
        </pc:sldMkLst>
        <pc:spChg chg="mod">
          <ac:chgData name="Cristian Gabriel Pavel" userId="be8373b5-87b8-4e34-8328-685ac29f3db6" providerId="ADAL" clId="{1F76B974-4595-4378-879E-0B5B6BBD1361}" dt="2026-10-01T20:56:45.767" v="73" actId="26606"/>
          <ac:spMkLst>
            <pc:docMk/>
            <pc:sldMk cId="0" sldId="263"/>
            <ac:spMk id="2" creationId="{00000000-0000-0000-0000-000000000000}"/>
          </ac:spMkLst>
        </pc:spChg>
        <pc:spChg chg="mod">
          <ac:chgData name="Cristian Gabriel Pavel" userId="be8373b5-87b8-4e34-8328-685ac29f3db6" providerId="ADAL" clId="{1F76B974-4595-4378-879E-0B5B6BBD1361}" dt="2026-10-01T20:57:14.926" v="74" actId="26606"/>
          <ac:spMkLst>
            <pc:docMk/>
            <pc:sldMk cId="0" sldId="263"/>
            <ac:spMk id="4" creationId="{00000000-0000-0000-0000-000000000000}"/>
          </ac:spMkLst>
        </pc:spChg>
        <pc:spChg chg="mod">
          <ac:chgData name="Cristian Gabriel Pavel" userId="be8373b5-87b8-4e34-8328-685ac29f3db6" providerId="ADAL" clId="{1F76B974-4595-4378-879E-0B5B6BBD1361}" dt="2026-10-01T20:57:14.926" v="74" actId="26606"/>
          <ac:spMkLst>
            <pc:docMk/>
            <pc:sldMk cId="0" sldId="263"/>
            <ac:spMk id="5" creationId="{00000000-0000-0000-0000-000000000000}"/>
          </ac:spMkLst>
        </pc:spChg>
        <pc:spChg chg="mod">
          <ac:chgData name="Cristian Gabriel Pavel" userId="be8373b5-87b8-4e34-8328-685ac29f3db6" providerId="ADAL" clId="{1F76B974-4595-4378-879E-0B5B6BBD1361}" dt="2026-10-01T20:56:45.767" v="73" actId="26606"/>
          <ac:spMkLst>
            <pc:docMk/>
            <pc:sldMk cId="0" sldId="263"/>
            <ac:spMk id="7" creationId="{00000000-0000-0000-0000-000000000000}"/>
          </ac:spMkLst>
        </pc:spChg>
        <pc:spChg chg="mod">
          <ac:chgData name="Cristian Gabriel Pavel" userId="be8373b5-87b8-4e34-8328-685ac29f3db6" providerId="ADAL" clId="{1F76B974-4595-4378-879E-0B5B6BBD1361}" dt="2026-10-01T20:56:45.767" v="73" actId="26606"/>
          <ac:spMkLst>
            <pc:docMk/>
            <pc:sldMk cId="0" sldId="263"/>
            <ac:spMk id="10" creationId="{00000000-0000-0000-0000-000000000000}"/>
          </ac:spMkLst>
        </pc:spChg>
        <pc:spChg chg="mod">
          <ac:chgData name="Cristian Gabriel Pavel" userId="be8373b5-87b8-4e34-8328-685ac29f3db6" providerId="ADAL" clId="{1F76B974-4595-4378-879E-0B5B6BBD1361}" dt="2026-10-01T20:56:45.767" v="73" actId="26606"/>
          <ac:spMkLst>
            <pc:docMk/>
            <pc:sldMk cId="0" sldId="263"/>
            <ac:spMk id="13" creationId="{00000000-0000-0000-0000-000000000000}"/>
          </ac:spMkLst>
        </pc:spChg>
        <pc:spChg chg="mod">
          <ac:chgData name="Cristian Gabriel Pavel" userId="be8373b5-87b8-4e34-8328-685ac29f3db6" providerId="ADAL" clId="{1F76B974-4595-4378-879E-0B5B6BBD1361}" dt="2026-10-01T20:56:45.767" v="73" actId="26606"/>
          <ac:spMkLst>
            <pc:docMk/>
            <pc:sldMk cId="0" sldId="263"/>
            <ac:spMk id="16" creationId="{00000000-0000-0000-0000-000000000000}"/>
          </ac:spMkLst>
        </pc:spChg>
        <pc:spChg chg="mod">
          <ac:chgData name="Cristian Gabriel Pavel" userId="be8373b5-87b8-4e34-8328-685ac29f3db6" providerId="ADAL" clId="{1F76B974-4595-4378-879E-0B5B6BBD1361}" dt="2026-10-01T20:56:45.767" v="73" actId="26606"/>
          <ac:spMkLst>
            <pc:docMk/>
            <pc:sldMk cId="0" sldId="263"/>
            <ac:spMk id="19" creationId="{00000000-0000-0000-0000-000000000000}"/>
          </ac:spMkLst>
        </pc:spChg>
        <pc:spChg chg="mod">
          <ac:chgData name="Cristian Gabriel Pavel" userId="be8373b5-87b8-4e34-8328-685ac29f3db6" providerId="ADAL" clId="{1F76B974-4595-4378-879E-0B5B6BBD1361}" dt="2026-10-01T20:56:45.767" v="73" actId="26606"/>
          <ac:spMkLst>
            <pc:docMk/>
            <pc:sldMk cId="0" sldId="263"/>
            <ac:spMk id="22" creationId="{00000000-0000-0000-0000-000000000000}"/>
          </ac:spMkLst>
        </pc:spChg>
      </pc:sldChg>
      <pc:sldChg chg="del">
        <pc:chgData name="Cristian Gabriel Pavel" userId="be8373b5-87b8-4e34-8328-685ac29f3db6" providerId="ADAL" clId="{1F76B974-4595-4378-879E-0B5B6BBD1361}" dt="2026-10-01T20:59:14.967" v="136" actId="47"/>
        <pc:sldMkLst>
          <pc:docMk/>
          <pc:sldMk cId="0" sldId="264"/>
        </pc:sldMkLst>
      </pc:sldChg>
      <pc:sldChg chg="del">
        <pc:chgData name="Cristian Gabriel Pavel" userId="be8373b5-87b8-4e34-8328-685ac29f3db6" providerId="ADAL" clId="{1F76B974-4595-4378-879E-0B5B6BBD1361}" dt="2026-10-01T21:01:17.139" v="138" actId="47"/>
        <pc:sldMkLst>
          <pc:docMk/>
          <pc:sldMk cId="0" sldId="270"/>
        </pc:sldMkLst>
      </pc:sldChg>
      <pc:sldChg chg="del">
        <pc:chgData name="Cristian Gabriel Pavel" userId="be8373b5-87b8-4e34-8328-685ac29f3db6" providerId="ADAL" clId="{1F76B974-4595-4378-879E-0B5B6BBD1361}" dt="2026-10-01T21:01:47.164" v="139" actId="47"/>
        <pc:sldMkLst>
          <pc:docMk/>
          <pc:sldMk cId="0" sldId="275"/>
        </pc:sldMkLst>
      </pc:sldChg>
      <pc:sldChg chg="addSp modSp add mod setBg">
        <pc:chgData name="Cristian Gabriel Pavel" userId="be8373b5-87b8-4e34-8328-685ac29f3db6" providerId="ADAL" clId="{1F76B974-4595-4378-879E-0B5B6BBD1361}" dt="2026-10-01T20:54:53.796" v="60" actId="27636"/>
        <pc:sldMkLst>
          <pc:docMk/>
          <pc:sldMk cId="20667306" sldId="277"/>
        </pc:sldMkLst>
        <pc:spChg chg="add mod">
          <ac:chgData name="Cristian Gabriel Pavel" userId="be8373b5-87b8-4e34-8328-685ac29f3db6" providerId="ADAL" clId="{1F76B974-4595-4378-879E-0B5B6BBD1361}" dt="2026-10-01T20:54:53.592" v="10"/>
          <ac:spMkLst>
            <pc:docMk/>
            <pc:sldMk cId="20667306" sldId="277"/>
            <ac:spMk id="2" creationId="{07F09EDC-AF36-5882-B132-EC926E5D8A98}"/>
          </ac:spMkLst>
        </pc:spChg>
        <pc:spChg chg="add mod">
          <ac:chgData name="Cristian Gabriel Pavel" userId="be8373b5-87b8-4e34-8328-685ac29f3db6" providerId="ADAL" clId="{1F76B974-4595-4378-879E-0B5B6BBD1361}" dt="2026-10-01T20:54:53.617" v="19"/>
          <ac:spMkLst>
            <pc:docMk/>
            <pc:sldMk cId="20667306" sldId="277"/>
            <ac:spMk id="3" creationId="{3341C9D8-233D-CEF9-B880-334500E77542}"/>
          </ac:spMkLst>
        </pc:spChg>
        <pc:spChg chg="add mod">
          <ac:chgData name="Cristian Gabriel Pavel" userId="be8373b5-87b8-4e34-8328-685ac29f3db6" providerId="ADAL" clId="{1F76B974-4595-4378-879E-0B5B6BBD1361}" dt="2026-10-01T20:54:53.796" v="60" actId="27636"/>
          <ac:spMkLst>
            <pc:docMk/>
            <pc:sldMk cId="20667306" sldId="277"/>
            <ac:spMk id="4" creationId="{0D9E94D1-B758-4817-56E4-87F165B6B010}"/>
          </ac:spMkLst>
        </pc:spChg>
        <pc:spChg chg="add mod">
          <ac:chgData name="Cristian Gabriel Pavel" userId="be8373b5-87b8-4e34-8328-685ac29f3db6" providerId="ADAL" clId="{1F76B974-4595-4378-879E-0B5B6BBD1361}" dt="2026-10-01T20:54:53.794" v="59" actId="27636"/>
          <ac:spMkLst>
            <pc:docMk/>
            <pc:sldMk cId="20667306" sldId="277"/>
            <ac:spMk id="7" creationId="{3D6C0DCD-9273-4CE1-102A-4C876473D39F}"/>
          </ac:spMkLst>
        </pc:spChg>
        <pc:picChg chg="add mod">
          <ac:chgData name="Cristian Gabriel Pavel" userId="be8373b5-87b8-4e34-8328-685ac29f3db6" providerId="ADAL" clId="{1F76B974-4595-4378-879E-0B5B6BBD1361}" dt="2026-10-01T20:54:53.685" v="37"/>
          <ac:picMkLst>
            <pc:docMk/>
            <pc:sldMk cId="20667306" sldId="277"/>
            <ac:picMk id="6" creationId="{BEB5CE8F-080E-84CA-BEE2-23F9D924ADC9}"/>
          </ac:picMkLst>
        </pc:picChg>
        <pc:picChg chg="add mod">
          <ac:chgData name="Cristian Gabriel Pavel" userId="be8373b5-87b8-4e34-8328-685ac29f3db6" providerId="ADAL" clId="{1F76B974-4595-4378-879E-0B5B6BBD1361}" dt="2026-10-01T20:54:53.713" v="58"/>
          <ac:picMkLst>
            <pc:docMk/>
            <pc:sldMk cId="20667306" sldId="277"/>
            <ac:picMk id="9" creationId="{18A745DF-0143-FBF8-EFF7-01A563536F3A}"/>
          </ac:picMkLst>
        </pc:picChg>
      </pc:sldChg>
      <pc:sldChg chg="add">
        <pc:chgData name="Cristian Gabriel Pavel" userId="be8373b5-87b8-4e34-8328-685ac29f3db6" providerId="ADAL" clId="{1F76B974-4595-4378-879E-0B5B6BBD1361}" dt="2026-10-01T20:57:54.893" v="75" actId="26606"/>
        <pc:sldMkLst>
          <pc:docMk/>
          <pc:sldMk cId="0" sldId="278"/>
        </pc:sldMkLst>
      </pc:sldChg>
      <pc:sldChg chg="addSp modSp add mod setBg modAnim">
        <pc:chgData name="Cristian Gabriel Pavel" userId="be8373b5-87b8-4e34-8328-685ac29f3db6" providerId="ADAL" clId="{1F76B974-4595-4378-879E-0B5B6BBD1361}" dt="2026-10-01T21:00:44.587" v="137" actId="790"/>
        <pc:sldMkLst>
          <pc:docMk/>
          <pc:sldMk cId="759910104" sldId="279"/>
        </pc:sldMkLst>
        <pc:spChg chg="add mod">
          <ac:chgData name="Cristian Gabriel Pavel" userId="be8373b5-87b8-4e34-8328-685ac29f3db6" providerId="ADAL" clId="{1F76B974-4595-4378-879E-0B5B6BBD1361}" dt="2026-10-01T21:00:44.587" v="137" actId="790"/>
          <ac:spMkLst>
            <pc:docMk/>
            <pc:sldMk cId="759910104" sldId="279"/>
            <ac:spMk id="2" creationId="{C2A2B10A-8525-566F-EF78-DFC17B2D2AD7}"/>
          </ac:spMkLst>
        </pc:spChg>
        <pc:spChg chg="add mod">
          <ac:chgData name="Cristian Gabriel Pavel" userId="be8373b5-87b8-4e34-8328-685ac29f3db6" providerId="ADAL" clId="{1F76B974-4595-4378-879E-0B5B6BBD1361}" dt="2026-10-01T21:00:44.587" v="137" actId="790"/>
          <ac:spMkLst>
            <pc:docMk/>
            <pc:sldMk cId="759910104" sldId="279"/>
            <ac:spMk id="3" creationId="{DE90BA86-DCCA-E5F0-643B-A909CBE8FAAA}"/>
          </ac:spMkLst>
        </pc:spChg>
        <pc:spChg chg="add mod">
          <ac:chgData name="Cristian Gabriel Pavel" userId="be8373b5-87b8-4e34-8328-685ac29f3db6" providerId="ADAL" clId="{1F76B974-4595-4378-879E-0B5B6BBD1361}" dt="2026-10-01T21:00:44.587" v="137" actId="790"/>
          <ac:spMkLst>
            <pc:docMk/>
            <pc:sldMk cId="759910104" sldId="279"/>
            <ac:spMk id="4" creationId="{7B9E5ABB-DE45-FCCF-3CFD-BA77D573E221}"/>
          </ac:spMkLst>
        </pc:spChg>
        <pc:spChg chg="add mod">
          <ac:chgData name="Cristian Gabriel Pavel" userId="be8373b5-87b8-4e34-8328-685ac29f3db6" providerId="ADAL" clId="{1F76B974-4595-4378-879E-0B5B6BBD1361}" dt="2026-10-01T21:00:44.587" v="137" actId="790"/>
          <ac:spMkLst>
            <pc:docMk/>
            <pc:sldMk cId="759910104" sldId="279"/>
            <ac:spMk id="7" creationId="{E55B9707-94A9-CC58-387E-60551C48D6B5}"/>
          </ac:spMkLst>
        </pc:spChg>
        <pc:picChg chg="add mod">
          <ac:chgData name="Cristian Gabriel Pavel" userId="be8373b5-87b8-4e34-8328-685ac29f3db6" providerId="ADAL" clId="{1F76B974-4595-4378-879E-0B5B6BBD1361}" dt="2026-10-01T20:59:12.554" v="110"/>
          <ac:picMkLst>
            <pc:docMk/>
            <pc:sldMk cId="759910104" sldId="279"/>
            <ac:picMk id="6" creationId="{7CD8CD2F-9268-FA5B-CD11-83D472A7E85E}"/>
          </ac:picMkLst>
        </pc:picChg>
        <pc:picChg chg="add mod">
          <ac:chgData name="Cristian Gabriel Pavel" userId="be8373b5-87b8-4e34-8328-685ac29f3db6" providerId="ADAL" clId="{1F76B974-4595-4378-879E-0B5B6BBD1361}" dt="2026-10-01T20:59:12.572" v="131"/>
          <ac:picMkLst>
            <pc:docMk/>
            <pc:sldMk cId="759910104" sldId="279"/>
            <ac:picMk id="9" creationId="{AA95393B-A7E2-A5A6-0D10-EA37B75DB60E}"/>
          </ac:picMkLst>
        </pc:picChg>
      </pc:sldChg>
    </pc:docChg>
  </pc:docChgLst>
  <pc:docChgLst>
    <pc:chgData name="Cristian Gabriel Pavel" userId="be8373b5-87b8-4e34-8328-685ac29f3db6" providerId="ADAL" clId="{39A212DE-E8C5-428D-960B-B15000432486}"/>
    <pc:docChg chg="modSld">
      <pc:chgData name="Cristian Gabriel Pavel" userId="be8373b5-87b8-4e34-8328-685ac29f3db6" providerId="ADAL" clId="{39A212DE-E8C5-428D-960B-B15000432486}" dt="2026-10-02T11:04:36.237" v="6" actId="20577"/>
      <pc:docMkLst>
        <pc:docMk/>
      </pc:docMkLst>
      <pc:sldChg chg="modSp mod">
        <pc:chgData name="Cristian Gabriel Pavel" userId="be8373b5-87b8-4e34-8328-685ac29f3db6" providerId="ADAL" clId="{39A212DE-E8C5-428D-960B-B15000432486}" dt="2026-10-02T11:04:36.237" v="6" actId="20577"/>
        <pc:sldMkLst>
          <pc:docMk/>
          <pc:sldMk cId="0" sldId="257"/>
        </pc:sldMkLst>
        <pc:spChg chg="mod">
          <ac:chgData name="Cristian Gabriel Pavel" userId="be8373b5-87b8-4e34-8328-685ac29f3db6" providerId="ADAL" clId="{39A212DE-E8C5-428D-960B-B15000432486}" dt="2026-10-02T11:04:36.237" v="6" actId="20577"/>
          <ac:spMkLst>
            <pc:docMk/>
            <pc:sldMk cId="0" sldId="257"/>
            <ac:spMk id="7" creationId="{00000000-0000-0000-0000-000000000000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39173553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Deschidere. Mesajul central al anului: AI-ul din ASiS scurtează timpul petrecut în sistem și îl mută lângă client. „Clientul” e dublu: pentru parteneri, firma căreia îi implementează; pentru utilizatori, clienții propriei firme.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SPEECH DE ÎNCEPUT (~3 min). Concurența vinde AI-ul ca funcție: SAP „înțelege, raționează, execută”, Oracle numără 600+ agenți, Senior Software promite „AI Powered Performance”. Nimeni nu spune ce primește omul. Noi măsurăm altceva: fiecare minut scos din meniuri, rapoarte și documentație e un minut dat înapoi clientului. Aici pui un exemplu propriu din implementări.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Lasă 1–2 minute, apoi arată norul de cuvinte și leagă-l de „Mai puțin în ERP”.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Agenda: patru părți. Demo-urile tehnice au prezentări dedicate, separate.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~10 min. Legătura cu anul trecut: atunci am explicat de ce AI; acum arătăm rezultate concrete.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Datele și reperele sunt propuneri; verifică lunile reale. Ultimul reper (azi) face trecerea spre feature-urile în lucru.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Cifre din proiectele reale lucrate cu Claude (numărate din august 2026, deci minime). Fără nume de clienți; exemple la întrebări: reconcilierea balanței (711), ofertele cu fazare și SaaS, modelul Power BI Vânzări.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~25 min. Pentru fiecare direcție: problema, ce am făcut, ce urmează.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Punctul 4 — interfețe simple și intuitive: ecrane gândite ca utilizatorul să înțeleagă situația fără instruire și fără raport separat. Exemplul îl arătăm pe slide-urile următoare: Calendarul de producție.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Aici arătăm Portalul Salariați refăcut (dev.asw.ro/ria), înainte și după. Punctăm viteza: de la cerere la prototip. Înlocuiește caseta cu două capturi, înainte și după.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Exemplul pentru „interfețe simple și intuitive”: Calendarul de producție. Ce punctezi: toată luna într-un singur ecran; cifra zilei raportată la capacitatea de 900 unități/zi; culoarea spune imediat unde e presiune; coloana săptămânii dă totalul; filtrele Intern/Export/Showroom schimbă perspectiva fără alt raport. Cifrele sunt reale, din septembrie 2026.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~15 min. Public mixt: câte un mesaj pentru fiecare rol.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Invităm partenerii să spună ce ar vrea să primească primul.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~10 min. Recapitulare în trei idei și întrebări.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Necompleta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82004503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slido.com/powerpoint-polling?utm_source=powerpoint&amp;utm_medium=placeholder-slide" TargetMode="External"/><Relationship Id="rId3" Type="http://schemas.openxmlformats.org/officeDocument/2006/relationships/tags" Target="../tags/tag4.xml"/><Relationship Id="rId7" Type="http://schemas.openxmlformats.org/officeDocument/2006/relationships/image" Target="../media/image1.svg"/><Relationship Id="rId2" Type="http://schemas.openxmlformats.org/officeDocument/2006/relationships/tags" Target="../tags/tag3.xml"/><Relationship Id="rId1" Type="http://schemas.openxmlformats.org/officeDocument/2006/relationships/tags" Target="../tags/tag2.xml"/><Relationship Id="rId6" Type="http://schemas.openxmlformats.org/officeDocument/2006/relationships/slideLayout" Target="../slideLayouts/slideLayout2.xml"/><Relationship Id="rId11" Type="http://schemas.openxmlformats.org/officeDocument/2006/relationships/image" Target="../media/image3.svg"/><Relationship Id="rId5" Type="http://schemas.openxmlformats.org/officeDocument/2006/relationships/tags" Target="../tags/tag6.xml"/><Relationship Id="rId10" Type="http://schemas.openxmlformats.org/officeDocument/2006/relationships/hyperlink" Target="https://www.slido.com/support/ppi/how-to-change-the-design" TargetMode="External"/><Relationship Id="rId4" Type="http://schemas.openxmlformats.org/officeDocument/2006/relationships/tags" Target="../tags/tag5.xml"/><Relationship Id="rId9" Type="http://schemas.openxmlformats.org/officeDocument/2006/relationships/image" Target="../media/image2.sv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slido.com/powerpoint-polling?utm_source=powerpoint&amp;utm_medium=placeholder-slide" TargetMode="External"/><Relationship Id="rId3" Type="http://schemas.openxmlformats.org/officeDocument/2006/relationships/tags" Target="../tags/tag9.xml"/><Relationship Id="rId7" Type="http://schemas.openxmlformats.org/officeDocument/2006/relationships/image" Target="../media/image4.svg"/><Relationship Id="rId2" Type="http://schemas.openxmlformats.org/officeDocument/2006/relationships/tags" Target="../tags/tag8.xml"/><Relationship Id="rId1" Type="http://schemas.openxmlformats.org/officeDocument/2006/relationships/tags" Target="../tags/tag7.xml"/><Relationship Id="rId6" Type="http://schemas.openxmlformats.org/officeDocument/2006/relationships/slideLayout" Target="../slideLayouts/slideLayout2.xml"/><Relationship Id="rId11" Type="http://schemas.openxmlformats.org/officeDocument/2006/relationships/image" Target="../media/image3.svg"/><Relationship Id="rId5" Type="http://schemas.openxmlformats.org/officeDocument/2006/relationships/tags" Target="../tags/tag11.xml"/><Relationship Id="rId10" Type="http://schemas.openxmlformats.org/officeDocument/2006/relationships/hyperlink" Target="https://www.slido.com/support/ppi/how-to-change-the-design" TargetMode="External"/><Relationship Id="rId4" Type="http://schemas.openxmlformats.org/officeDocument/2006/relationships/tags" Target="../tags/tag10.xml"/><Relationship Id="rId9" Type="http://schemas.openxmlformats.org/officeDocument/2006/relationships/image" Target="../media/image2.sv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F2A4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40080" y="1920240"/>
            <a:ext cx="10911535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ASiS 2027</a:t>
            </a:r>
            <a:endParaRPr lang="en-US" sz="8000" dirty="0"/>
          </a:p>
        </p:txBody>
      </p:sp>
      <p:sp>
        <p:nvSpPr>
          <p:cNvPr id="3" name="Text 1"/>
          <p:cNvSpPr txBox="1"/>
          <p:nvPr/>
        </p:nvSpPr>
        <p:spPr>
          <a:xfrm>
            <a:off x="640080" y="3337560"/>
            <a:ext cx="10911535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000" dirty="0">
                <a:solidFill>
                  <a:srgbClr val="7DB6E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Mai puțin în ERP. Mai mult cu clientul.</a:t>
            </a:r>
            <a:endParaRPr lang="en-US" sz="3000" dirty="0"/>
          </a:p>
        </p:txBody>
      </p:sp>
      <p:sp>
        <p:nvSpPr>
          <p:cNvPr id="4" name="Text 2"/>
          <p:cNvSpPr txBox="1"/>
          <p:nvPr/>
        </p:nvSpPr>
        <p:spPr>
          <a:xfrm>
            <a:off x="640080" y="4114800"/>
            <a:ext cx="10911535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dirty="0">
                <a:solidFill>
                  <a:srgbClr val="9FB8D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Team building Alfa Software și parteneri ASiS</a:t>
            </a:r>
            <a:endParaRPr lang="en-US" sz="1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40080" y="475488"/>
            <a:ext cx="10911535" cy="106148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3200" b="1" dirty="0">
                <a:solidFill>
                  <a:srgbClr val="0F2A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Alții numără agenți AI.</a:t>
            </a:r>
            <a:endParaRPr lang="en-US" sz="3200" dirty="0"/>
          </a:p>
          <a:p>
            <a:pPr marL="0" indent="0">
              <a:buNone/>
            </a:pPr>
            <a:r>
              <a:rPr lang="en-US" sz="3200" b="1" dirty="0">
                <a:solidFill>
                  <a:srgbClr val="0F2A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Noi numărăm orele redate clientului.</a:t>
            </a:r>
            <a:endParaRPr lang="en-US" sz="3200" dirty="0"/>
          </a:p>
        </p:txBody>
      </p:sp>
      <p:sp>
        <p:nvSpPr>
          <p:cNvPr id="3" name="Shape 1"/>
          <p:cNvSpPr/>
          <p:nvPr/>
        </p:nvSpPr>
        <p:spPr>
          <a:xfrm>
            <a:off x="640080" y="2423160"/>
            <a:ext cx="5349240" cy="1783080"/>
          </a:xfrm>
          <a:prstGeom prst="roundRect">
            <a:avLst>
              <a:gd name="adj" fmla="val 5128"/>
            </a:avLst>
          </a:prstGeom>
          <a:solidFill>
            <a:srgbClr val="EAF2FA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4" name="Text 2"/>
          <p:cNvSpPr txBox="1"/>
          <p:nvPr/>
        </p:nvSpPr>
        <p:spPr>
          <a:xfrm>
            <a:off x="914400" y="2697480"/>
            <a:ext cx="480060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00" b="1" dirty="0">
                <a:solidFill>
                  <a:srgbClr val="0F2A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Piața vorbește despre AI</a:t>
            </a:r>
            <a:endParaRPr lang="en-US" sz="1500" dirty="0"/>
          </a:p>
        </p:txBody>
      </p:sp>
      <p:sp>
        <p:nvSpPr>
          <p:cNvPr id="5" name="Text 3"/>
          <p:cNvSpPr txBox="1"/>
          <p:nvPr/>
        </p:nvSpPr>
        <p:spPr>
          <a:xfrm>
            <a:off x="914400" y="3392424"/>
            <a:ext cx="4800600" cy="58521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50" dirty="0">
                <a:solidFill>
                  <a:srgbClr val="1F2A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Agenți, predicții, automatizări. Tehnologia e în centru.</a:t>
            </a:r>
            <a:endParaRPr lang="en-US" sz="1250" dirty="0"/>
          </a:p>
        </p:txBody>
      </p:sp>
      <p:sp>
        <p:nvSpPr>
          <p:cNvPr id="6" name="Shape 4"/>
          <p:cNvSpPr/>
          <p:nvPr/>
        </p:nvSpPr>
        <p:spPr>
          <a:xfrm>
            <a:off x="6217920" y="2423160"/>
            <a:ext cx="5349240" cy="1783080"/>
          </a:xfrm>
          <a:prstGeom prst="roundRect">
            <a:avLst>
              <a:gd name="adj" fmla="val 5128"/>
            </a:avLst>
          </a:prstGeom>
          <a:solidFill>
            <a:srgbClr val="1E73BE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7" name="Text 5"/>
          <p:cNvSpPr txBox="1"/>
          <p:nvPr/>
        </p:nvSpPr>
        <p:spPr>
          <a:xfrm>
            <a:off x="6492240" y="2697480"/>
            <a:ext cx="480060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ASiS </a:t>
            </a:r>
            <a:r>
              <a:rPr lang="en-US" sz="1500" b="1" dirty="0" err="1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vorbește</a:t>
            </a: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</a:t>
            </a:r>
            <a:r>
              <a:rPr lang="ro-RO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valoare</a:t>
            </a:r>
            <a:endParaRPr lang="en-US" sz="1500" dirty="0"/>
          </a:p>
        </p:txBody>
      </p:sp>
      <p:sp>
        <p:nvSpPr>
          <p:cNvPr id="8" name="Text 6"/>
          <p:cNvSpPr txBox="1"/>
          <p:nvPr/>
        </p:nvSpPr>
        <p:spPr>
          <a:xfrm>
            <a:off x="6492240" y="3392424"/>
            <a:ext cx="4800600" cy="58521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Ore scoase din sistem și redate echipei și clientului.</a:t>
            </a:r>
            <a:endParaRPr lang="en-US" sz="1250" dirty="0"/>
          </a:p>
        </p:txBody>
      </p:sp>
      <p:sp>
        <p:nvSpPr>
          <p:cNvPr id="9" name="Text 7"/>
          <p:cNvSpPr txBox="1"/>
          <p:nvPr/>
        </p:nvSpPr>
        <p:spPr>
          <a:xfrm>
            <a:off x="640080" y="6108192"/>
            <a:ext cx="2743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7A8B9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ASiS 2027</a:t>
            </a:r>
            <a:endParaRPr lang="en-US" sz="1000" dirty="0"/>
          </a:p>
        </p:txBody>
      </p:sp>
      <p:sp>
        <p:nvSpPr>
          <p:cNvPr id="10" name="TextBox 9"/>
          <p:cNvSpPr txBox="1"/>
          <p:nvPr/>
        </p:nvSpPr>
        <p:spPr>
          <a:xfrm>
            <a:off x="640080" y="4617720"/>
            <a:ext cx="10908792" cy="36576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r>
              <a:rPr sz="1700" b="1">
                <a:solidFill>
                  <a:srgbClr val="0F2A47"/>
                </a:solidFill>
                <a:latin typeface="Arial"/>
              </a:rPr>
              <a:t>Ce dă AI-ul, concret, într-un ERP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640080" y="5074920"/>
            <a:ext cx="3511296" cy="914400"/>
          </a:xfrm>
          <a:prstGeom prst="roundRect">
            <a:avLst/>
          </a:prstGeom>
          <a:solidFill>
            <a:srgbClr val="EAF2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896112" y="5239512"/>
            <a:ext cx="3017520" cy="27432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r>
              <a:rPr sz="1300" b="1">
                <a:solidFill>
                  <a:srgbClr val="1E73BE"/>
                </a:solidFill>
                <a:latin typeface="Arial"/>
              </a:rPr>
              <a:t>Decizii mai rapide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896112" y="5513832"/>
            <a:ext cx="3017520" cy="41148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r>
              <a:rPr sz="1050" b="0">
                <a:solidFill>
                  <a:srgbClr val="1F2A37"/>
                </a:solidFill>
                <a:latin typeface="Calibri"/>
              </a:rPr>
              <a:t>Date din tot ERP-ul transformate în răspunsuri, nu în rapoarte de căutat.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4343400" y="5074920"/>
            <a:ext cx="3511296" cy="914400"/>
          </a:xfrm>
          <a:prstGeom prst="roundRect">
            <a:avLst/>
          </a:prstGeom>
          <a:solidFill>
            <a:srgbClr val="EAF2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15" name="TextBox 14"/>
          <p:cNvSpPr txBox="1"/>
          <p:nvPr/>
        </p:nvSpPr>
        <p:spPr>
          <a:xfrm>
            <a:off x="4599432" y="5239512"/>
            <a:ext cx="3017520" cy="27432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r>
              <a:rPr sz="1300" b="1">
                <a:solidFill>
                  <a:srgbClr val="1E73BE"/>
                </a:solidFill>
                <a:latin typeface="Arial"/>
              </a:rPr>
              <a:t>Muncă repetitivă eliminată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599432" y="5513832"/>
            <a:ext cx="3017520" cy="41148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r>
              <a:rPr sz="1050" b="0">
                <a:solidFill>
                  <a:srgbClr val="1F2A37"/>
                </a:solidFill>
                <a:latin typeface="Calibri"/>
              </a:rPr>
              <a:t>Documente, validări și reconcilieri procesate automat, cu erori mai puține.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8046720" y="5074920"/>
            <a:ext cx="3511296" cy="914400"/>
          </a:xfrm>
          <a:prstGeom prst="roundRect">
            <a:avLst/>
          </a:prstGeom>
          <a:solidFill>
            <a:srgbClr val="EAF2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18" name="TextBox 17"/>
          <p:cNvSpPr txBox="1"/>
          <p:nvPr/>
        </p:nvSpPr>
        <p:spPr>
          <a:xfrm>
            <a:off x="8302752" y="5239512"/>
            <a:ext cx="3017520" cy="27432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r>
              <a:rPr sz="1300" b="1">
                <a:solidFill>
                  <a:srgbClr val="1E73BE"/>
                </a:solidFill>
                <a:latin typeface="Arial"/>
              </a:rPr>
              <a:t>Control și predictibilitate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8302752" y="5513832"/>
            <a:ext cx="3017520" cy="41148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r>
              <a:rPr sz="1050" b="0">
                <a:solidFill>
                  <a:srgbClr val="1F2A37"/>
                </a:solidFill>
                <a:latin typeface="Calibri"/>
              </a:rPr>
              <a:t>Anomalii, riscuri și estimări semnalate înainte să devină costuri.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40080" y="502920"/>
            <a:ext cx="2651760" cy="292608"/>
          </a:xfrm>
          <a:prstGeom prst="roundRect">
            <a:avLst>
              <a:gd name="adj" fmla="val 50000"/>
            </a:avLst>
          </a:prstGeom>
          <a:solidFill>
            <a:srgbClr val="EAF2FA"/>
          </a:solidFill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1E73B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Slido · Nor de cuvinte</a:t>
            </a:r>
            <a:endParaRPr lang="en-US" sz="1100" dirty="0"/>
          </a:p>
        </p:txBody>
      </p:sp>
      <p:sp>
        <p:nvSpPr>
          <p:cNvPr id="3" name="Text 1"/>
          <p:cNvSpPr txBox="1"/>
          <p:nvPr/>
        </p:nvSpPr>
        <p:spPr>
          <a:xfrm>
            <a:off x="640080" y="1371600"/>
            <a:ext cx="10911535" cy="113360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4000" b="1" dirty="0">
                <a:solidFill>
                  <a:srgbClr val="0F2A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Un singur cuvânt: ce vă ia cel mai mult timp în ERP azi?</a:t>
            </a:r>
            <a:endParaRPr lang="en-US" sz="4000" dirty="0"/>
          </a:p>
        </p:txBody>
      </p:sp>
      <p:sp>
        <p:nvSpPr>
          <p:cNvPr id="4" name="Text 2"/>
          <p:cNvSpPr txBox="1"/>
          <p:nvPr/>
        </p:nvSpPr>
        <p:spPr>
          <a:xfrm>
            <a:off x="640080" y="5623560"/>
            <a:ext cx="10911535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7A8B9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Răspunsurile și rezultatele se afișează în Slido.</a:t>
            </a:r>
            <a:endParaRPr lang="en-US" sz="1300" dirty="0"/>
          </a:p>
        </p:txBody>
      </p:sp>
      <p:sp>
        <p:nvSpPr>
          <p:cNvPr id="5" name="Text 3"/>
          <p:cNvSpPr txBox="1"/>
          <p:nvPr/>
        </p:nvSpPr>
        <p:spPr>
          <a:xfrm>
            <a:off x="640080" y="6108192"/>
            <a:ext cx="2743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7A8B9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ASiS 2027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reptunghi 1">
            <a:extLst>
              <a:ext uri="{FF2B5EF4-FFF2-40B4-BE49-F238E27FC236}">
                <a16:creationId xmlns:a16="http://schemas.microsoft.com/office/drawing/2014/main" id="{07F09EDC-AF36-5882-B132-EC926E5D8A9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>
            <p:custDataLst>
              <p:tags r:id="rId2"/>
            </p:custDataLst>
          </p:nvPr>
        </p:nvSpPr>
        <p:spPr>
          <a:xfrm>
            <a:off x="444693" y="1742703"/>
            <a:ext cx="2371696" cy="2371696"/>
          </a:xfrm>
          <a:prstGeom prst="rect">
            <a:avLst/>
          </a:prstGeom>
          <a:blipFill>
            <a:blip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Dreptunghi 2" descr="Untitled">
            <a:extLst>
              <a:ext uri="{FF2B5EF4-FFF2-40B4-BE49-F238E27FC236}">
                <a16:creationId xmlns:a16="http://schemas.microsoft.com/office/drawing/2014/main" id="{3341C9D8-233D-CEF9-B880-334500E77542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3112851" y="1000897"/>
            <a:ext cx="8486226" cy="3855308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4000" b="1">
                <a:solidFill>
                  <a:srgbClr val="000000"/>
                </a:solidFill>
              </a:rPr>
              <a:t>Untitled</a:t>
            </a:r>
          </a:p>
        </p:txBody>
      </p:sp>
      <p:sp>
        <p:nvSpPr>
          <p:cNvPr id="4" name="Dreptunghi 3" descr="The Slido app must be installed on every computer you’re presenting from">
            <a:extLst>
              <a:ext uri="{FF2B5EF4-FFF2-40B4-BE49-F238E27FC236}">
                <a16:creationId xmlns:a16="http://schemas.microsoft.com/office/drawing/2014/main" id="{0D9E94D1-B758-4817-56E4-87F165B6B010}"/>
              </a:ext>
            </a:extLst>
          </p:cNvPr>
          <p:cNvSpPr/>
          <p:nvPr>
            <p:custDataLst>
              <p:tags r:id="rId4"/>
            </p:custDataLst>
          </p:nvPr>
        </p:nvSpPr>
        <p:spPr>
          <a:xfrm>
            <a:off x="0" y="5820032"/>
            <a:ext cx="12192001" cy="1037968"/>
          </a:xfrm>
          <a:prstGeom prst="rect">
            <a:avLst/>
          </a:prstGeom>
          <a:solidFill>
            <a:srgbClr val="198038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41155" tIns="259404" rIns="1852888" bIns="203818" rtlCol="0" anchor="ctr">
            <a:normAutofit fontScale="92500"/>
          </a:bodyPr>
          <a:lstStyle/>
          <a:p>
            <a:r>
              <a:rPr lang="en-US" sz="2600">
                <a:solidFill>
                  <a:srgbClr val="FFFFFF"/>
                </a:solidFill>
              </a:rPr>
              <a:t>The </a:t>
            </a:r>
            <a:r>
              <a:rPr lang="en-US" sz="2600">
                <a:solidFill>
                  <a:srgbClr val="FFFFFF"/>
                </a:solidFill>
                <a:hlinkClick r:id="rId8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Slido app</a:t>
            </a:r>
            <a:r>
              <a:rPr lang="en-US" sz="2600">
                <a:solidFill>
                  <a:srgbClr val="FFFFFF"/>
                </a:solidFill>
              </a:rPr>
              <a:t> must be installed on every computer you’re presenting from</a:t>
            </a:r>
          </a:p>
        </p:txBody>
      </p:sp>
      <p:pic>
        <p:nvPicPr>
          <p:cNvPr id="6" name="Grafic 5">
            <a:extLst>
              <a:ext uri="{FF2B5EF4-FFF2-40B4-BE49-F238E27FC236}">
                <a16:creationId xmlns:a16="http://schemas.microsoft.com/office/drawing/2014/main" id="{BEB5CE8F-080E-84CA-BEE2-23F9D924ADC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296462" y="6190785"/>
            <a:ext cx="296462" cy="296462"/>
          </a:xfrm>
          <a:prstGeom prst="rect">
            <a:avLst/>
          </a:prstGeom>
        </p:spPr>
      </p:pic>
      <p:sp>
        <p:nvSpPr>
          <p:cNvPr id="7" name="Trapez 6" descr="Do not edit&#10;How to change the design">
            <a:extLst>
              <a:ext uri="{FF2B5EF4-FFF2-40B4-BE49-F238E27FC236}">
                <a16:creationId xmlns:a16="http://schemas.microsoft.com/office/drawing/2014/main" id="{3D6C0DCD-9273-4CE1-102A-4C876473D39F}"/>
              </a:ext>
            </a:extLst>
          </p:cNvPr>
          <p:cNvSpPr/>
          <p:nvPr>
            <p:custDataLst>
              <p:tags r:id="rId5"/>
            </p:custDataLst>
          </p:nvPr>
        </p:nvSpPr>
        <p:spPr>
          <a:xfrm rot="2700000">
            <a:off x="9620371" y="514924"/>
            <a:ext cx="3335198" cy="778213"/>
          </a:xfrm>
          <a:prstGeom prst="trapezoid">
            <a:avLst>
              <a:gd name="adj" fmla="val 100000"/>
            </a:avLst>
          </a:prstGeom>
          <a:solidFill>
            <a:srgbClr val="EDFAF2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0" bIns="0" rtlCol="0" anchor="t">
            <a:normAutofit fontScale="70000" lnSpcReduction="20000"/>
          </a:bodyPr>
          <a:lstStyle/>
          <a:p>
            <a:pPr algn="ctr"/>
            <a:r>
              <a:rPr lang="en-US" sz="2600" b="1">
                <a:solidFill>
                  <a:srgbClr val="198038"/>
                </a:solidFill>
              </a:rPr>
              <a:t>Do not edit
</a:t>
            </a:r>
            <a:r>
              <a:rPr lang="en-US" sz="2200">
                <a:solidFill>
                  <a:srgbClr val="198038"/>
                </a:solidFill>
                <a:hlinkClick r:id="rId1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How to change the design</a:t>
            </a:r>
            <a:endParaRPr lang="en-US" sz="2200">
              <a:solidFill>
                <a:srgbClr val="198038"/>
              </a:solidFill>
            </a:endParaRPr>
          </a:p>
        </p:txBody>
      </p:sp>
      <p:pic>
        <p:nvPicPr>
          <p:cNvPr id="9" name="Grafic 8">
            <a:extLst>
              <a:ext uri="{FF2B5EF4-FFF2-40B4-BE49-F238E27FC236}">
                <a16:creationId xmlns:a16="http://schemas.microsoft.com/office/drawing/2014/main" id="{18A745DF-0143-FBF8-EFF7-01A563536F3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10746748" y="6153727"/>
            <a:ext cx="1111733" cy="370578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066730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40080" y="475488"/>
            <a:ext cx="10911535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3400" b="1" dirty="0">
                <a:solidFill>
                  <a:srgbClr val="0F2A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Agenda</a:t>
            </a:r>
            <a:endParaRPr lang="en-US" sz="3400" dirty="0"/>
          </a:p>
        </p:txBody>
      </p:sp>
      <p:sp>
        <p:nvSpPr>
          <p:cNvPr id="3" name="Text 1"/>
          <p:cNvSpPr txBox="1"/>
          <p:nvPr/>
        </p:nvSpPr>
        <p:spPr>
          <a:xfrm>
            <a:off x="640080" y="1600200"/>
            <a:ext cx="457200" cy="457200"/>
          </a:xfrm>
          <a:prstGeom prst="ellipse">
            <a:avLst/>
          </a:prstGeom>
          <a:solidFill>
            <a:srgbClr val="FFFFFF"/>
          </a:solidFill>
          <a:ln w="22225">
            <a:solidFill>
              <a:srgbClr val="1E73BE"/>
            </a:solidFill>
          </a:ln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1E73B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1400" dirty="0"/>
          </a:p>
        </p:txBody>
      </p:sp>
      <p:sp>
        <p:nvSpPr>
          <p:cNvPr id="4" name="Text 2"/>
          <p:cNvSpPr txBox="1"/>
          <p:nvPr/>
        </p:nvSpPr>
        <p:spPr>
          <a:xfrm>
            <a:off x="1353312" y="1627632"/>
            <a:ext cx="786384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900" b="1" dirty="0">
                <a:solidFill>
                  <a:srgbClr val="0F2A4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 an de progres: ce am livrat</a:t>
            </a:r>
            <a:endParaRPr lang="en-US" sz="1900" dirty="0"/>
          </a:p>
        </p:txBody>
      </p:sp>
      <p:sp>
        <p:nvSpPr>
          <p:cNvPr id="5" name="Text 3"/>
          <p:cNvSpPr txBox="1"/>
          <p:nvPr/>
        </p:nvSpPr>
        <p:spPr>
          <a:xfrm>
            <a:off x="10180015" y="1627632"/>
            <a:ext cx="137160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400" dirty="0">
                <a:solidFill>
                  <a:srgbClr val="7A8B9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10 min</a:t>
            </a:r>
            <a:endParaRPr lang="en-US" sz="1400" dirty="0"/>
          </a:p>
        </p:txBody>
      </p:sp>
      <p:sp>
        <p:nvSpPr>
          <p:cNvPr id="6" name="Text 4"/>
          <p:cNvSpPr txBox="1"/>
          <p:nvPr/>
        </p:nvSpPr>
        <p:spPr>
          <a:xfrm>
            <a:off x="640080" y="2441448"/>
            <a:ext cx="457200" cy="457200"/>
          </a:xfrm>
          <a:prstGeom prst="ellipse">
            <a:avLst/>
          </a:prstGeom>
          <a:solidFill>
            <a:srgbClr val="FFFFFF"/>
          </a:solidFill>
          <a:ln w="22225">
            <a:solidFill>
              <a:srgbClr val="1E73BE"/>
            </a:solidFill>
          </a:ln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1E73B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400" dirty="0"/>
          </a:p>
        </p:txBody>
      </p:sp>
      <p:sp>
        <p:nvSpPr>
          <p:cNvPr id="7" name="Text 5"/>
          <p:cNvSpPr txBox="1"/>
          <p:nvPr/>
        </p:nvSpPr>
        <p:spPr>
          <a:xfrm>
            <a:off x="1353312" y="2468880"/>
            <a:ext cx="786384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900" dirty="0">
                <a:solidFill>
                  <a:srgbClr val="1F2A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Ce construim: feature-uri în lucru</a:t>
            </a:r>
            <a:endParaRPr lang="en-US" sz="1900" dirty="0"/>
          </a:p>
        </p:txBody>
      </p:sp>
      <p:sp>
        <p:nvSpPr>
          <p:cNvPr id="8" name="Text 6"/>
          <p:cNvSpPr txBox="1"/>
          <p:nvPr/>
        </p:nvSpPr>
        <p:spPr>
          <a:xfrm>
            <a:off x="10180015" y="2468880"/>
            <a:ext cx="137160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400" dirty="0">
                <a:solidFill>
                  <a:srgbClr val="7A8B9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25 min</a:t>
            </a:r>
            <a:endParaRPr lang="en-US" sz="1400" dirty="0"/>
          </a:p>
        </p:txBody>
      </p:sp>
      <p:sp>
        <p:nvSpPr>
          <p:cNvPr id="9" name="Text 7"/>
          <p:cNvSpPr txBox="1"/>
          <p:nvPr/>
        </p:nvSpPr>
        <p:spPr>
          <a:xfrm>
            <a:off x="640080" y="3282696"/>
            <a:ext cx="457200" cy="457200"/>
          </a:xfrm>
          <a:prstGeom prst="ellipse">
            <a:avLst/>
          </a:prstGeom>
          <a:solidFill>
            <a:srgbClr val="FFFFFF"/>
          </a:solidFill>
          <a:ln w="22225">
            <a:solidFill>
              <a:srgbClr val="1E73BE"/>
            </a:solidFill>
          </a:ln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1E73B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400" dirty="0"/>
          </a:p>
        </p:txBody>
      </p:sp>
      <p:sp>
        <p:nvSpPr>
          <p:cNvPr id="10" name="Text 8"/>
          <p:cNvSpPr txBox="1"/>
          <p:nvPr/>
        </p:nvSpPr>
        <p:spPr>
          <a:xfrm>
            <a:off x="1353312" y="3310128"/>
            <a:ext cx="786384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900" dirty="0">
                <a:solidFill>
                  <a:srgbClr val="1F2A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Ce înseamnă pentru parteneri</a:t>
            </a:r>
            <a:endParaRPr lang="en-US" sz="1900" dirty="0"/>
          </a:p>
        </p:txBody>
      </p:sp>
      <p:sp>
        <p:nvSpPr>
          <p:cNvPr id="11" name="Text 9"/>
          <p:cNvSpPr txBox="1"/>
          <p:nvPr/>
        </p:nvSpPr>
        <p:spPr>
          <a:xfrm>
            <a:off x="10180015" y="3310128"/>
            <a:ext cx="137160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400" dirty="0">
                <a:solidFill>
                  <a:srgbClr val="7A8B9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15 min</a:t>
            </a:r>
            <a:endParaRPr lang="en-US" sz="1400" dirty="0"/>
          </a:p>
        </p:txBody>
      </p:sp>
      <p:sp>
        <p:nvSpPr>
          <p:cNvPr id="12" name="Text 10"/>
          <p:cNvSpPr txBox="1"/>
          <p:nvPr/>
        </p:nvSpPr>
        <p:spPr>
          <a:xfrm>
            <a:off x="640080" y="4123944"/>
            <a:ext cx="457200" cy="457200"/>
          </a:xfrm>
          <a:prstGeom prst="ellipse">
            <a:avLst/>
          </a:prstGeom>
          <a:solidFill>
            <a:srgbClr val="FFFFFF"/>
          </a:solidFill>
          <a:ln w="22225">
            <a:solidFill>
              <a:srgbClr val="1E73BE"/>
            </a:solidFill>
          </a:ln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1E73B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400" dirty="0"/>
          </a:p>
        </p:txBody>
      </p:sp>
      <p:sp>
        <p:nvSpPr>
          <p:cNvPr id="13" name="Text 11"/>
          <p:cNvSpPr txBox="1"/>
          <p:nvPr/>
        </p:nvSpPr>
        <p:spPr>
          <a:xfrm>
            <a:off x="1353312" y="4151376"/>
            <a:ext cx="786384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900" dirty="0">
                <a:solidFill>
                  <a:srgbClr val="1F2A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Concluzii și întrebări</a:t>
            </a:r>
            <a:endParaRPr lang="en-US" sz="1900" dirty="0"/>
          </a:p>
        </p:txBody>
      </p:sp>
      <p:sp>
        <p:nvSpPr>
          <p:cNvPr id="14" name="Text 12"/>
          <p:cNvSpPr txBox="1"/>
          <p:nvPr/>
        </p:nvSpPr>
        <p:spPr>
          <a:xfrm>
            <a:off x="10180015" y="4151376"/>
            <a:ext cx="137160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400" dirty="0">
                <a:solidFill>
                  <a:srgbClr val="7A8B9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10 min</a:t>
            </a:r>
            <a:endParaRPr lang="en-US" sz="1400" dirty="0"/>
          </a:p>
        </p:txBody>
      </p:sp>
      <p:sp>
        <p:nvSpPr>
          <p:cNvPr id="15" name="Text 13"/>
          <p:cNvSpPr txBox="1"/>
          <p:nvPr/>
        </p:nvSpPr>
        <p:spPr>
          <a:xfrm>
            <a:off x="640080" y="6108192"/>
            <a:ext cx="2743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7A8B9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ASiS 2027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0F2A4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40080" y="1737360"/>
            <a:ext cx="274320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600" b="1" dirty="0">
                <a:solidFill>
                  <a:srgbClr val="7DB6E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9600" dirty="0"/>
          </a:p>
        </p:txBody>
      </p:sp>
      <p:sp>
        <p:nvSpPr>
          <p:cNvPr id="3" name="Text 1"/>
          <p:cNvSpPr txBox="1"/>
          <p:nvPr/>
        </p:nvSpPr>
        <p:spPr>
          <a:xfrm>
            <a:off x="640080" y="3291840"/>
            <a:ext cx="10911535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Un an de progres</a:t>
            </a:r>
            <a:endParaRPr lang="en-US" sz="4000" dirty="0"/>
          </a:p>
        </p:txBody>
      </p:sp>
      <p:sp>
        <p:nvSpPr>
          <p:cNvPr id="4" name="Text 2"/>
          <p:cNvSpPr txBox="1"/>
          <p:nvPr/>
        </p:nvSpPr>
        <p:spPr>
          <a:xfrm>
            <a:off x="640080" y="4160520"/>
            <a:ext cx="10911535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dirty="0">
                <a:solidFill>
                  <a:srgbClr val="9FB8D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Anul trecut v-am spus de ce. Anul acesta vă arătăm ce.</a:t>
            </a:r>
            <a:endParaRPr lang="en-US" sz="1800" dirty="0"/>
          </a:p>
        </p:txBody>
      </p:sp>
      <p:sp>
        <p:nvSpPr>
          <p:cNvPr id="5" name="Text 3"/>
          <p:cNvSpPr txBox="1"/>
          <p:nvPr/>
        </p:nvSpPr>
        <p:spPr>
          <a:xfrm>
            <a:off x="640080" y="6108192"/>
            <a:ext cx="2743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9FB8D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ASiS 2027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40080" y="475488"/>
            <a:ext cx="10911535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3400" b="1" dirty="0">
                <a:solidFill>
                  <a:srgbClr val="0F2A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Un an: de la idee la produs</a:t>
            </a:r>
            <a:endParaRPr lang="en-US" sz="3400" dirty="0"/>
          </a:p>
        </p:txBody>
      </p:sp>
      <p:sp>
        <p:nvSpPr>
          <p:cNvPr id="3" name="Shape 1"/>
          <p:cNvSpPr/>
          <p:nvPr/>
        </p:nvSpPr>
        <p:spPr>
          <a:xfrm>
            <a:off x="1650766" y="2231136"/>
            <a:ext cx="8890163" cy="0"/>
          </a:xfrm>
          <a:prstGeom prst="line">
            <a:avLst/>
          </a:prstGeom>
          <a:noFill/>
          <a:ln w="19050">
            <a:solidFill>
              <a:srgbClr val="1E73B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" name="Text 2"/>
          <p:cNvSpPr txBox="1"/>
          <p:nvPr/>
        </p:nvSpPr>
        <p:spPr>
          <a:xfrm>
            <a:off x="640080" y="1691640"/>
            <a:ext cx="2021373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7A8B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T4 2025</a:t>
            </a:r>
            <a:endParaRPr lang="en-US" sz="1300" dirty="0"/>
          </a:p>
        </p:txBody>
      </p:sp>
      <p:sp>
        <p:nvSpPr>
          <p:cNvPr id="5" name="Shape 3"/>
          <p:cNvSpPr/>
          <p:nvPr/>
        </p:nvSpPr>
        <p:spPr>
          <a:xfrm>
            <a:off x="1568470" y="2148840"/>
            <a:ext cx="164592" cy="164592"/>
          </a:xfrm>
          <a:prstGeom prst="ellipse">
            <a:avLst/>
          </a:prstGeom>
          <a:solidFill>
            <a:srgbClr val="FFFFFF"/>
          </a:solidFill>
          <a:ln w="22225">
            <a:solidFill>
              <a:srgbClr val="1E73B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6" name="Shape 4"/>
          <p:cNvSpPr/>
          <p:nvPr/>
        </p:nvSpPr>
        <p:spPr>
          <a:xfrm>
            <a:off x="640080" y="2514600"/>
            <a:ext cx="2021373" cy="2514600"/>
          </a:xfrm>
          <a:prstGeom prst="roundRect">
            <a:avLst>
              <a:gd name="adj" fmla="val 4524"/>
            </a:avLst>
          </a:prstGeom>
          <a:solidFill>
            <a:srgbClr val="EAF2FA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7" name="Text 5"/>
          <p:cNvSpPr txBox="1"/>
          <p:nvPr/>
        </p:nvSpPr>
        <p:spPr>
          <a:xfrm>
            <a:off x="914400" y="2788920"/>
            <a:ext cx="1472733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00" b="1" dirty="0">
                <a:solidFill>
                  <a:srgbClr val="0F2A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Direcția AI</a:t>
            </a:r>
            <a:endParaRPr lang="en-US" sz="1500" dirty="0"/>
          </a:p>
        </p:txBody>
      </p:sp>
      <p:sp>
        <p:nvSpPr>
          <p:cNvPr id="8" name="Text 6"/>
          <p:cNvSpPr txBox="1"/>
          <p:nvPr/>
        </p:nvSpPr>
        <p:spPr>
          <a:xfrm>
            <a:off x="914400" y="3483864"/>
            <a:ext cx="1472733" cy="13167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50" dirty="0">
                <a:solidFill>
                  <a:srgbClr val="1F2A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Prezentată partenerilor la team building-ul trecut</a:t>
            </a:r>
            <a:endParaRPr lang="en-US" sz="1250" dirty="0"/>
          </a:p>
        </p:txBody>
      </p:sp>
      <p:sp>
        <p:nvSpPr>
          <p:cNvPr id="9" name="Text 7"/>
          <p:cNvSpPr txBox="1"/>
          <p:nvPr/>
        </p:nvSpPr>
        <p:spPr>
          <a:xfrm>
            <a:off x="2862621" y="1691640"/>
            <a:ext cx="2021373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7A8B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T1 2026</a:t>
            </a:r>
            <a:endParaRPr lang="en-US" sz="1300" dirty="0"/>
          </a:p>
        </p:txBody>
      </p:sp>
      <p:sp>
        <p:nvSpPr>
          <p:cNvPr id="10" name="Shape 8"/>
          <p:cNvSpPr/>
          <p:nvPr/>
        </p:nvSpPr>
        <p:spPr>
          <a:xfrm>
            <a:off x="3791011" y="2148840"/>
            <a:ext cx="164592" cy="164592"/>
          </a:xfrm>
          <a:prstGeom prst="ellipse">
            <a:avLst/>
          </a:prstGeom>
          <a:solidFill>
            <a:srgbClr val="FFFFFF"/>
          </a:solidFill>
          <a:ln w="22225">
            <a:solidFill>
              <a:srgbClr val="1E73B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1" name="Shape 9"/>
          <p:cNvSpPr/>
          <p:nvPr/>
        </p:nvSpPr>
        <p:spPr>
          <a:xfrm>
            <a:off x="2862621" y="2514600"/>
            <a:ext cx="2021373" cy="2514600"/>
          </a:xfrm>
          <a:prstGeom prst="roundRect">
            <a:avLst>
              <a:gd name="adj" fmla="val 4524"/>
            </a:avLst>
          </a:prstGeom>
          <a:solidFill>
            <a:srgbClr val="EAF2FA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2" name="Text 10"/>
          <p:cNvSpPr txBox="1"/>
          <p:nvPr/>
        </p:nvSpPr>
        <p:spPr>
          <a:xfrm>
            <a:off x="3136941" y="2788920"/>
            <a:ext cx="1472733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00" b="1" dirty="0">
                <a:solidFill>
                  <a:srgbClr val="0F2A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Primele teste</a:t>
            </a:r>
            <a:endParaRPr lang="en-US" sz="1500" dirty="0"/>
          </a:p>
        </p:txBody>
      </p:sp>
      <p:sp>
        <p:nvSpPr>
          <p:cNvPr id="13" name="Text 11"/>
          <p:cNvSpPr txBox="1"/>
          <p:nvPr/>
        </p:nvSpPr>
        <p:spPr>
          <a:xfrm>
            <a:off x="3136941" y="3483864"/>
            <a:ext cx="1472733" cy="13167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50" dirty="0">
                <a:solidFill>
                  <a:srgbClr val="1F2A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Claude în echipă: documentație și analiză SQL</a:t>
            </a:r>
            <a:endParaRPr lang="en-US" sz="1250" dirty="0"/>
          </a:p>
        </p:txBody>
      </p:sp>
      <p:sp>
        <p:nvSpPr>
          <p:cNvPr id="14" name="Text 12"/>
          <p:cNvSpPr txBox="1"/>
          <p:nvPr/>
        </p:nvSpPr>
        <p:spPr>
          <a:xfrm>
            <a:off x="5085161" y="1691640"/>
            <a:ext cx="2021373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7A8B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T2 2026</a:t>
            </a:r>
            <a:endParaRPr lang="en-US" sz="1300" dirty="0"/>
          </a:p>
        </p:txBody>
      </p:sp>
      <p:sp>
        <p:nvSpPr>
          <p:cNvPr id="15" name="Shape 13"/>
          <p:cNvSpPr/>
          <p:nvPr/>
        </p:nvSpPr>
        <p:spPr>
          <a:xfrm>
            <a:off x="6013552" y="2148840"/>
            <a:ext cx="164592" cy="164592"/>
          </a:xfrm>
          <a:prstGeom prst="ellipse">
            <a:avLst/>
          </a:prstGeom>
          <a:solidFill>
            <a:srgbClr val="FFFFFF"/>
          </a:solidFill>
          <a:ln w="22225">
            <a:solidFill>
              <a:srgbClr val="1E73B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6" name="Shape 14"/>
          <p:cNvSpPr/>
          <p:nvPr/>
        </p:nvSpPr>
        <p:spPr>
          <a:xfrm>
            <a:off x="5085161" y="2514600"/>
            <a:ext cx="2021373" cy="2514600"/>
          </a:xfrm>
          <a:prstGeom prst="roundRect">
            <a:avLst>
              <a:gd name="adj" fmla="val 4524"/>
            </a:avLst>
          </a:prstGeom>
          <a:solidFill>
            <a:srgbClr val="EAF2FA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7" name="Text 15"/>
          <p:cNvSpPr txBox="1"/>
          <p:nvPr/>
        </p:nvSpPr>
        <p:spPr>
          <a:xfrm>
            <a:off x="5359481" y="2788920"/>
            <a:ext cx="1472733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00" b="1" dirty="0">
                <a:solidFill>
                  <a:srgbClr val="0F2A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Fundația</a:t>
            </a:r>
            <a:endParaRPr lang="en-US" sz="1500" dirty="0"/>
          </a:p>
        </p:txBody>
      </p:sp>
      <p:sp>
        <p:nvSpPr>
          <p:cNvPr id="18" name="Text 16"/>
          <p:cNvSpPr txBox="1"/>
          <p:nvPr/>
        </p:nvSpPr>
        <p:spPr>
          <a:xfrm>
            <a:off x="5359481" y="3483864"/>
            <a:ext cx="1472733" cy="13167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50" dirty="0">
                <a:solidFill>
                  <a:srgbClr val="1F2A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Securitate nouă și storage pentru fișiere, în lucru</a:t>
            </a:r>
            <a:endParaRPr lang="en-US" sz="1250" dirty="0"/>
          </a:p>
        </p:txBody>
      </p:sp>
      <p:sp>
        <p:nvSpPr>
          <p:cNvPr id="19" name="Text 17"/>
          <p:cNvSpPr txBox="1"/>
          <p:nvPr/>
        </p:nvSpPr>
        <p:spPr>
          <a:xfrm>
            <a:off x="7307702" y="1691640"/>
            <a:ext cx="2021373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7A8B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T3 2026</a:t>
            </a:r>
            <a:endParaRPr lang="en-US" sz="1300" dirty="0"/>
          </a:p>
        </p:txBody>
      </p:sp>
      <p:sp>
        <p:nvSpPr>
          <p:cNvPr id="20" name="Shape 18"/>
          <p:cNvSpPr/>
          <p:nvPr/>
        </p:nvSpPr>
        <p:spPr>
          <a:xfrm>
            <a:off x="8236092" y="2148840"/>
            <a:ext cx="164592" cy="164592"/>
          </a:xfrm>
          <a:prstGeom prst="ellipse">
            <a:avLst/>
          </a:prstGeom>
          <a:solidFill>
            <a:srgbClr val="FFFFFF"/>
          </a:solidFill>
          <a:ln w="22225">
            <a:solidFill>
              <a:srgbClr val="1E73B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1" name="Shape 19"/>
          <p:cNvSpPr/>
          <p:nvPr/>
        </p:nvSpPr>
        <p:spPr>
          <a:xfrm>
            <a:off x="7307702" y="2514600"/>
            <a:ext cx="2021373" cy="2514600"/>
          </a:xfrm>
          <a:prstGeom prst="roundRect">
            <a:avLst>
              <a:gd name="adj" fmla="val 4524"/>
            </a:avLst>
          </a:prstGeom>
          <a:solidFill>
            <a:srgbClr val="EAF2FA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2" name="Text 20"/>
          <p:cNvSpPr txBox="1"/>
          <p:nvPr/>
        </p:nvSpPr>
        <p:spPr>
          <a:xfrm>
            <a:off x="7582022" y="2788920"/>
            <a:ext cx="1472733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00" b="1" dirty="0">
                <a:solidFill>
                  <a:srgbClr val="0F2A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Primele produse</a:t>
            </a:r>
            <a:endParaRPr lang="en-US" sz="1500" dirty="0"/>
          </a:p>
        </p:txBody>
      </p:sp>
      <p:sp>
        <p:nvSpPr>
          <p:cNvPr id="23" name="Text 21"/>
          <p:cNvSpPr txBox="1"/>
          <p:nvPr/>
        </p:nvSpPr>
        <p:spPr>
          <a:xfrm>
            <a:off x="7582022" y="3483864"/>
            <a:ext cx="1472733" cy="13167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50" dirty="0">
                <a:solidFill>
                  <a:srgbClr val="1F2A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Portal Salariați refăcut, ofertare automatizată</a:t>
            </a:r>
            <a:endParaRPr lang="en-US" sz="1250" dirty="0"/>
          </a:p>
        </p:txBody>
      </p:sp>
      <p:sp>
        <p:nvSpPr>
          <p:cNvPr id="24" name="Text 22"/>
          <p:cNvSpPr txBox="1"/>
          <p:nvPr/>
        </p:nvSpPr>
        <p:spPr>
          <a:xfrm>
            <a:off x="9530243" y="1691640"/>
            <a:ext cx="2021373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1E73B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Azi</a:t>
            </a:r>
            <a:endParaRPr lang="en-US" sz="1300" dirty="0"/>
          </a:p>
        </p:txBody>
      </p:sp>
      <p:sp>
        <p:nvSpPr>
          <p:cNvPr id="25" name="Shape 23"/>
          <p:cNvSpPr/>
          <p:nvPr/>
        </p:nvSpPr>
        <p:spPr>
          <a:xfrm>
            <a:off x="10458633" y="2148840"/>
            <a:ext cx="164592" cy="164592"/>
          </a:xfrm>
          <a:prstGeom prst="ellipse">
            <a:avLst/>
          </a:prstGeom>
          <a:solidFill>
            <a:srgbClr val="1E73BE"/>
          </a:solidFill>
          <a:ln w="22225">
            <a:solidFill>
              <a:srgbClr val="1E73B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6" name="Shape 24"/>
          <p:cNvSpPr/>
          <p:nvPr/>
        </p:nvSpPr>
        <p:spPr>
          <a:xfrm>
            <a:off x="9530243" y="2514600"/>
            <a:ext cx="2021373" cy="2514600"/>
          </a:xfrm>
          <a:prstGeom prst="roundRect">
            <a:avLst>
              <a:gd name="adj" fmla="val 4524"/>
            </a:avLst>
          </a:prstGeom>
          <a:solidFill>
            <a:srgbClr val="1E73BE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7" name="Text 25"/>
          <p:cNvSpPr txBox="1"/>
          <p:nvPr/>
        </p:nvSpPr>
        <p:spPr>
          <a:xfrm>
            <a:off x="9804563" y="2788920"/>
            <a:ext cx="1472733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Unde suntem</a:t>
            </a:r>
            <a:endParaRPr lang="en-US" sz="1500" dirty="0"/>
          </a:p>
        </p:txBody>
      </p:sp>
      <p:sp>
        <p:nvSpPr>
          <p:cNvPr id="28" name="Text 26"/>
          <p:cNvSpPr txBox="1"/>
          <p:nvPr/>
        </p:nvSpPr>
        <p:spPr>
          <a:xfrm>
            <a:off x="9804563" y="3483864"/>
            <a:ext cx="1472733" cy="13167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Ce vedeți azi rulează deja</a:t>
            </a:r>
            <a:endParaRPr lang="en-US" sz="1250" dirty="0"/>
          </a:p>
        </p:txBody>
      </p:sp>
      <p:sp>
        <p:nvSpPr>
          <p:cNvPr id="29" name="Text 27"/>
          <p:cNvSpPr txBox="1"/>
          <p:nvPr/>
        </p:nvSpPr>
        <p:spPr>
          <a:xfrm>
            <a:off x="640080" y="6108192"/>
            <a:ext cx="2743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7A8B9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ASiS 2027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40080" y="475488"/>
            <a:ext cx="10911535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3400" b="1" dirty="0">
                <a:solidFill>
                  <a:srgbClr val="0F2A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Claude în echipă, </a:t>
            </a:r>
            <a:r>
              <a:rPr lang="en-US" sz="3400" b="1">
                <a:solidFill>
                  <a:srgbClr val="0F2A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unde a ajutat</a:t>
            </a:r>
            <a:endParaRPr lang="en-US" sz="3400" dirty="0"/>
          </a:p>
        </p:txBody>
      </p:sp>
      <p:sp>
        <p:nvSpPr>
          <p:cNvPr id="3" name="Shape 1"/>
          <p:cNvSpPr/>
          <p:nvPr/>
        </p:nvSpPr>
        <p:spPr>
          <a:xfrm>
            <a:off x="640080" y="1691640"/>
            <a:ext cx="3566160" cy="3291840"/>
          </a:xfrm>
          <a:prstGeom prst="roundRect">
            <a:avLst>
              <a:gd name="adj" fmla="val 3333"/>
            </a:avLst>
          </a:prstGeom>
          <a:solidFill>
            <a:srgbClr val="1E73BE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4" name="Text 2"/>
          <p:cNvSpPr txBox="1"/>
          <p:nvPr/>
        </p:nvSpPr>
        <p:spPr>
          <a:xfrm>
            <a:off x="960120" y="2011680"/>
            <a:ext cx="292608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4000" err="1">
                <a:solidFill>
                  <a:schemeClr val="bg1"/>
                </a:solidFill>
              </a:rPr>
              <a:t>Proiecte reale</a:t>
            </a:r>
            <a:endParaRPr lang="en-US" sz="8000" dirty="0">
              <a:solidFill>
                <a:schemeClr val="bg1"/>
              </a:solidFill>
            </a:endParaRPr>
          </a:p>
        </p:txBody>
      </p:sp>
      <p:sp>
        <p:nvSpPr>
          <p:cNvPr id="5" name="Text 3"/>
          <p:cNvSpPr txBox="1"/>
          <p:nvPr/>
        </p:nvSpPr>
        <p:spPr>
          <a:xfrm>
            <a:off x="960120" y="3474720"/>
            <a:ext cx="292608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Lucrate </a:t>
            </a:r>
            <a:r>
              <a:rPr lang="en-US" sz="15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 Claude</a:t>
            </a:r>
            <a:r>
              <a:rPr lang="en-US" sz="150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în activitatea de zi cu zi</a:t>
            </a:r>
            <a:r>
              <a:rPr lang="en-US" sz="15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, nu teste de laborator</a:t>
            </a:r>
            <a:endParaRPr lang="en-US" sz="1500" dirty="0"/>
          </a:p>
        </p:txBody>
      </p:sp>
      <p:sp>
        <p:nvSpPr>
          <p:cNvPr id="6" name="Shape 4"/>
          <p:cNvSpPr/>
          <p:nvPr/>
        </p:nvSpPr>
        <p:spPr>
          <a:xfrm>
            <a:off x="4480560" y="1691640"/>
            <a:ext cx="3421228" cy="1005840"/>
          </a:xfrm>
          <a:prstGeom prst="roundRect">
            <a:avLst>
              <a:gd name="adj" fmla="val 9091"/>
            </a:avLst>
          </a:prstGeom>
          <a:solidFill>
            <a:srgbClr val="EAF2FA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7" name="Text 5"/>
          <p:cNvSpPr txBox="1"/>
          <p:nvPr/>
        </p:nvSpPr>
        <p:spPr>
          <a:xfrm>
            <a:off x="4754880" y="1691640"/>
            <a:ext cx="73152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800" b="1">
                <a:solidFill>
                  <a:srgbClr val="1E73BE"/>
                </a:solidFill>
                <a:latin typeface="Segoe UI Symbol" pitchFamily="34" charset="0"/>
                <a:ea typeface="Arial" pitchFamily="34" charset="-122"/>
                <a:cs typeface="Arial" pitchFamily="34" charset="-120"/>
              </a:rPr>
              <a:t>✓</a:t>
            </a:r>
            <a:endParaRPr lang="en-US" sz="2800" dirty="0"/>
          </a:p>
        </p:txBody>
      </p:sp>
      <p:sp>
        <p:nvSpPr>
          <p:cNvPr id="8" name="Text 6"/>
          <p:cNvSpPr txBox="1"/>
          <p:nvPr/>
        </p:nvSpPr>
        <p:spPr>
          <a:xfrm>
            <a:off x="5486400" y="1691640"/>
            <a:ext cx="2186788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50" dirty="0">
                <a:solidFill>
                  <a:srgbClr val="1F2A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oferte ASiS ERP</a:t>
            </a:r>
            <a:endParaRPr lang="en-US" sz="1350" dirty="0"/>
          </a:p>
        </p:txBody>
      </p:sp>
      <p:sp>
        <p:nvSpPr>
          <p:cNvPr id="9" name="Shape 7"/>
          <p:cNvSpPr/>
          <p:nvPr/>
        </p:nvSpPr>
        <p:spPr>
          <a:xfrm>
            <a:off x="8130388" y="1691640"/>
            <a:ext cx="3421228" cy="1005840"/>
          </a:xfrm>
          <a:prstGeom prst="roundRect">
            <a:avLst>
              <a:gd name="adj" fmla="val 9091"/>
            </a:avLst>
          </a:prstGeom>
          <a:solidFill>
            <a:srgbClr val="EAF2FA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0" name="Text 8"/>
          <p:cNvSpPr txBox="1"/>
          <p:nvPr/>
        </p:nvSpPr>
        <p:spPr>
          <a:xfrm>
            <a:off x="8404708" y="1691640"/>
            <a:ext cx="73152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800" b="1">
                <a:solidFill>
                  <a:srgbClr val="1E73BE"/>
                </a:solidFill>
                <a:latin typeface="Segoe UI Symbol" pitchFamily="34" charset="0"/>
                <a:ea typeface="Arial" pitchFamily="34" charset="-122"/>
                <a:cs typeface="Arial" pitchFamily="34" charset="-120"/>
              </a:rPr>
              <a:t>✓</a:t>
            </a:r>
            <a:endParaRPr lang="en-US" sz="2800" dirty="0"/>
          </a:p>
        </p:txBody>
      </p:sp>
      <p:sp>
        <p:nvSpPr>
          <p:cNvPr id="11" name="Text 9"/>
          <p:cNvSpPr txBox="1"/>
          <p:nvPr/>
        </p:nvSpPr>
        <p:spPr>
          <a:xfrm>
            <a:off x="9136228" y="1691640"/>
            <a:ext cx="2186788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50" dirty="0">
                <a:solidFill>
                  <a:srgbClr val="1F2A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contracte și SLA</a:t>
            </a:r>
            <a:endParaRPr lang="en-US" sz="1350" dirty="0"/>
          </a:p>
        </p:txBody>
      </p:sp>
      <p:sp>
        <p:nvSpPr>
          <p:cNvPr id="12" name="Shape 10"/>
          <p:cNvSpPr/>
          <p:nvPr/>
        </p:nvSpPr>
        <p:spPr>
          <a:xfrm>
            <a:off x="4480560" y="2926080"/>
            <a:ext cx="3421228" cy="1005840"/>
          </a:xfrm>
          <a:prstGeom prst="roundRect">
            <a:avLst>
              <a:gd name="adj" fmla="val 9091"/>
            </a:avLst>
          </a:prstGeom>
          <a:solidFill>
            <a:srgbClr val="EAF2FA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3" name="Text 11"/>
          <p:cNvSpPr txBox="1"/>
          <p:nvPr/>
        </p:nvSpPr>
        <p:spPr>
          <a:xfrm>
            <a:off x="4754880" y="2926080"/>
            <a:ext cx="73152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800" b="1">
                <a:solidFill>
                  <a:srgbClr val="1E73BE"/>
                </a:solidFill>
                <a:latin typeface="Segoe UI Symbol" pitchFamily="34" charset="0"/>
                <a:ea typeface="Arial" pitchFamily="34" charset="-122"/>
                <a:cs typeface="Arial" pitchFamily="34" charset="-120"/>
              </a:rPr>
              <a:t>✓</a:t>
            </a:r>
            <a:endParaRPr lang="en-US" sz="2800" dirty="0"/>
          </a:p>
        </p:txBody>
      </p:sp>
      <p:sp>
        <p:nvSpPr>
          <p:cNvPr id="14" name="Text 12"/>
          <p:cNvSpPr txBox="1"/>
          <p:nvPr/>
        </p:nvSpPr>
        <p:spPr>
          <a:xfrm>
            <a:off x="5486400" y="2926080"/>
            <a:ext cx="2186788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50" dirty="0">
                <a:solidFill>
                  <a:srgbClr val="1F2A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arhitecturi SQL Server</a:t>
            </a:r>
            <a:endParaRPr lang="en-US" sz="1350" dirty="0"/>
          </a:p>
        </p:txBody>
      </p:sp>
      <p:sp>
        <p:nvSpPr>
          <p:cNvPr id="15" name="Shape 13"/>
          <p:cNvSpPr/>
          <p:nvPr/>
        </p:nvSpPr>
        <p:spPr>
          <a:xfrm>
            <a:off x="8130388" y="2926080"/>
            <a:ext cx="3421228" cy="1005840"/>
          </a:xfrm>
          <a:prstGeom prst="roundRect">
            <a:avLst>
              <a:gd name="adj" fmla="val 9091"/>
            </a:avLst>
          </a:prstGeom>
          <a:solidFill>
            <a:srgbClr val="EAF2FA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6" name="Text 14"/>
          <p:cNvSpPr txBox="1"/>
          <p:nvPr/>
        </p:nvSpPr>
        <p:spPr>
          <a:xfrm>
            <a:off x="8404708" y="2926080"/>
            <a:ext cx="73152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800" b="1">
                <a:solidFill>
                  <a:srgbClr val="1E73BE"/>
                </a:solidFill>
                <a:latin typeface="Segoe UI Symbol" pitchFamily="34" charset="0"/>
                <a:ea typeface="Arial" pitchFamily="34" charset="-122"/>
                <a:cs typeface="Arial" pitchFamily="34" charset="-120"/>
              </a:rPr>
              <a:t>✓</a:t>
            </a:r>
            <a:endParaRPr lang="en-US" sz="2800" dirty="0"/>
          </a:p>
        </p:txBody>
      </p:sp>
      <p:sp>
        <p:nvSpPr>
          <p:cNvPr id="17" name="Text 15"/>
          <p:cNvSpPr txBox="1"/>
          <p:nvPr/>
        </p:nvSpPr>
        <p:spPr>
          <a:xfrm>
            <a:off x="9136228" y="2926080"/>
            <a:ext cx="2186788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50" dirty="0">
                <a:solidFill>
                  <a:srgbClr val="1F2A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automatizări și produs</a:t>
            </a:r>
            <a:endParaRPr lang="en-US" sz="1350" dirty="0"/>
          </a:p>
        </p:txBody>
      </p:sp>
      <p:sp>
        <p:nvSpPr>
          <p:cNvPr id="18" name="Shape 16"/>
          <p:cNvSpPr/>
          <p:nvPr/>
        </p:nvSpPr>
        <p:spPr>
          <a:xfrm>
            <a:off x="4480560" y="4160520"/>
            <a:ext cx="3421228" cy="1005840"/>
          </a:xfrm>
          <a:prstGeom prst="roundRect">
            <a:avLst>
              <a:gd name="adj" fmla="val 9091"/>
            </a:avLst>
          </a:prstGeom>
          <a:solidFill>
            <a:srgbClr val="EAF2FA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9" name="Text 17"/>
          <p:cNvSpPr txBox="1"/>
          <p:nvPr/>
        </p:nvSpPr>
        <p:spPr>
          <a:xfrm>
            <a:off x="4754880" y="4160520"/>
            <a:ext cx="73152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800" b="1">
                <a:solidFill>
                  <a:srgbClr val="1E73BE"/>
                </a:solidFill>
                <a:latin typeface="Segoe UI Symbol" pitchFamily="34" charset="0"/>
                <a:ea typeface="Arial" pitchFamily="34" charset="-122"/>
                <a:cs typeface="Arial" pitchFamily="34" charset="-120"/>
              </a:rPr>
              <a:t>✓</a:t>
            </a:r>
            <a:endParaRPr lang="en-US" sz="2800" dirty="0"/>
          </a:p>
        </p:txBody>
      </p:sp>
      <p:sp>
        <p:nvSpPr>
          <p:cNvPr id="20" name="Text 18"/>
          <p:cNvSpPr txBox="1"/>
          <p:nvPr/>
        </p:nvSpPr>
        <p:spPr>
          <a:xfrm>
            <a:off x="5486400" y="4160520"/>
            <a:ext cx="2186788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50" dirty="0">
                <a:solidFill>
                  <a:srgbClr val="1F2A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training și prezentări</a:t>
            </a:r>
            <a:endParaRPr lang="en-US" sz="1350" dirty="0"/>
          </a:p>
        </p:txBody>
      </p:sp>
      <p:sp>
        <p:nvSpPr>
          <p:cNvPr id="21" name="Shape 19"/>
          <p:cNvSpPr/>
          <p:nvPr/>
        </p:nvSpPr>
        <p:spPr>
          <a:xfrm>
            <a:off x="8130388" y="4160520"/>
            <a:ext cx="3421228" cy="1005840"/>
          </a:xfrm>
          <a:prstGeom prst="roundRect">
            <a:avLst>
              <a:gd name="adj" fmla="val 9091"/>
            </a:avLst>
          </a:prstGeom>
          <a:solidFill>
            <a:srgbClr val="EAF2FA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2" name="Text 20"/>
          <p:cNvSpPr txBox="1"/>
          <p:nvPr/>
        </p:nvSpPr>
        <p:spPr>
          <a:xfrm>
            <a:off x="8404708" y="4160520"/>
            <a:ext cx="73152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800" b="1">
                <a:solidFill>
                  <a:srgbClr val="1E73BE"/>
                </a:solidFill>
                <a:latin typeface="Segoe UI Symbol" pitchFamily="34" charset="0"/>
                <a:ea typeface="Arial" pitchFamily="34" charset="-122"/>
                <a:cs typeface="Arial" pitchFamily="34" charset="-120"/>
              </a:rPr>
              <a:t>✓</a:t>
            </a:r>
            <a:endParaRPr lang="en-US" sz="2800" dirty="0"/>
          </a:p>
        </p:txBody>
      </p:sp>
      <p:sp>
        <p:nvSpPr>
          <p:cNvPr id="23" name="Text 21"/>
          <p:cNvSpPr txBox="1"/>
          <p:nvPr/>
        </p:nvSpPr>
        <p:spPr>
          <a:xfrm>
            <a:off x="9136228" y="4160520"/>
            <a:ext cx="2186788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50" dirty="0">
                <a:solidFill>
                  <a:srgbClr val="1F2A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Power BI și analiză financiară</a:t>
            </a:r>
            <a:endParaRPr lang="en-US" sz="1350" dirty="0"/>
          </a:p>
        </p:txBody>
      </p:sp>
      <p:sp>
        <p:nvSpPr>
          <p:cNvPr id="24" name="Text 22"/>
          <p:cNvSpPr txBox="1"/>
          <p:nvPr/>
        </p:nvSpPr>
        <p:spPr>
          <a:xfrm>
            <a:off x="640080" y="6108192"/>
            <a:ext cx="2743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7A8B9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ASiS 2027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reptunghi 1">
            <a:extLst>
              <a:ext uri="{FF2B5EF4-FFF2-40B4-BE49-F238E27FC236}">
                <a16:creationId xmlns:a16="http://schemas.microsoft.com/office/drawing/2014/main" id="{C2A2B10A-8525-566F-EF78-DFC17B2D2AD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>
            <p:custDataLst>
              <p:tags r:id="rId2"/>
            </p:custDataLst>
          </p:nvPr>
        </p:nvSpPr>
        <p:spPr>
          <a:xfrm>
            <a:off x="444693" y="1742703"/>
            <a:ext cx="2371696" cy="2371696"/>
          </a:xfrm>
          <a:prstGeom prst="rect">
            <a:avLst/>
          </a:prstGeom>
          <a:blipFill>
            <a:blip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o-RO" noProof="0" dirty="0"/>
          </a:p>
        </p:txBody>
      </p:sp>
      <p:sp>
        <p:nvSpPr>
          <p:cNvPr id="3" name="Dreptunghi 2" descr="Untitled">
            <a:extLst>
              <a:ext uri="{FF2B5EF4-FFF2-40B4-BE49-F238E27FC236}">
                <a16:creationId xmlns:a16="http://schemas.microsoft.com/office/drawing/2014/main" id="{DE90BA86-DCCA-E5F0-643B-A909CBE8FAAA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3112851" y="1000897"/>
            <a:ext cx="8486226" cy="3855308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o-RO" sz="4000" b="1" noProof="0" dirty="0" err="1">
                <a:solidFill>
                  <a:srgbClr val="000000"/>
                </a:solidFill>
              </a:rPr>
              <a:t>Untitled</a:t>
            </a:r>
            <a:endParaRPr lang="ro-RO" sz="4000" b="1" noProof="0" dirty="0">
              <a:solidFill>
                <a:srgbClr val="000000"/>
              </a:solidFill>
            </a:endParaRPr>
          </a:p>
        </p:txBody>
      </p:sp>
      <p:sp>
        <p:nvSpPr>
          <p:cNvPr id="4" name="Dreptunghi 3" descr="The Slido app must be installed on every computer you’re presenting from">
            <a:extLst>
              <a:ext uri="{FF2B5EF4-FFF2-40B4-BE49-F238E27FC236}">
                <a16:creationId xmlns:a16="http://schemas.microsoft.com/office/drawing/2014/main" id="{7B9E5ABB-DE45-FCCF-3CFD-BA77D573E221}"/>
              </a:ext>
            </a:extLst>
          </p:cNvPr>
          <p:cNvSpPr/>
          <p:nvPr>
            <p:custDataLst>
              <p:tags r:id="rId4"/>
            </p:custDataLst>
          </p:nvPr>
        </p:nvSpPr>
        <p:spPr>
          <a:xfrm>
            <a:off x="0" y="5820032"/>
            <a:ext cx="12192001" cy="1037968"/>
          </a:xfrm>
          <a:prstGeom prst="rect">
            <a:avLst/>
          </a:prstGeom>
          <a:solidFill>
            <a:srgbClr val="198038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41155" tIns="259404" rIns="1852888" bIns="203818" rtlCol="0" anchor="ctr">
            <a:normAutofit fontScale="92500"/>
          </a:bodyPr>
          <a:lstStyle/>
          <a:p>
            <a:r>
              <a:rPr lang="ro-RO" sz="2600" noProof="0" dirty="0">
                <a:solidFill>
                  <a:srgbClr val="FFFFFF"/>
                </a:solidFill>
              </a:rPr>
              <a:t>The </a:t>
            </a:r>
            <a:r>
              <a:rPr lang="ro-RO" sz="2600" noProof="0" dirty="0" err="1">
                <a:solidFill>
                  <a:srgbClr val="FFFFFF"/>
                </a:solidFill>
                <a:hlinkClick r:id="rId8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Slido</a:t>
            </a:r>
            <a:r>
              <a:rPr lang="ro-RO" sz="2600" noProof="0" dirty="0">
                <a:solidFill>
                  <a:srgbClr val="FFFFFF"/>
                </a:solidFill>
                <a:hlinkClick r:id="rId8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</a:t>
            </a:r>
            <a:r>
              <a:rPr lang="ro-RO" sz="2600" noProof="0" dirty="0" err="1">
                <a:solidFill>
                  <a:srgbClr val="FFFFFF"/>
                </a:solidFill>
                <a:hlinkClick r:id="rId8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app</a:t>
            </a:r>
            <a:r>
              <a:rPr lang="ro-RO" sz="2600" noProof="0" dirty="0">
                <a:solidFill>
                  <a:srgbClr val="FFFFFF"/>
                </a:solidFill>
              </a:rPr>
              <a:t> must </a:t>
            </a:r>
            <a:r>
              <a:rPr lang="ro-RO" sz="2600" noProof="0" dirty="0" err="1">
                <a:solidFill>
                  <a:srgbClr val="FFFFFF"/>
                </a:solidFill>
              </a:rPr>
              <a:t>be</a:t>
            </a:r>
            <a:r>
              <a:rPr lang="ro-RO" sz="2600" noProof="0" dirty="0">
                <a:solidFill>
                  <a:srgbClr val="FFFFFF"/>
                </a:solidFill>
              </a:rPr>
              <a:t> </a:t>
            </a:r>
            <a:r>
              <a:rPr lang="ro-RO" sz="2600" noProof="0" dirty="0" err="1">
                <a:solidFill>
                  <a:srgbClr val="FFFFFF"/>
                </a:solidFill>
              </a:rPr>
              <a:t>installed</a:t>
            </a:r>
            <a:r>
              <a:rPr lang="ro-RO" sz="2600" noProof="0" dirty="0">
                <a:solidFill>
                  <a:srgbClr val="FFFFFF"/>
                </a:solidFill>
              </a:rPr>
              <a:t> on </a:t>
            </a:r>
            <a:r>
              <a:rPr lang="ro-RO" sz="2600" noProof="0" dirty="0" err="1">
                <a:solidFill>
                  <a:srgbClr val="FFFFFF"/>
                </a:solidFill>
              </a:rPr>
              <a:t>every</a:t>
            </a:r>
            <a:r>
              <a:rPr lang="ro-RO" sz="2600" noProof="0" dirty="0">
                <a:solidFill>
                  <a:srgbClr val="FFFFFF"/>
                </a:solidFill>
              </a:rPr>
              <a:t> computer </a:t>
            </a:r>
            <a:r>
              <a:rPr lang="ro-RO" sz="2600" noProof="0" dirty="0" err="1">
                <a:solidFill>
                  <a:srgbClr val="FFFFFF"/>
                </a:solidFill>
              </a:rPr>
              <a:t>you’re</a:t>
            </a:r>
            <a:r>
              <a:rPr lang="ro-RO" sz="2600" noProof="0" dirty="0">
                <a:solidFill>
                  <a:srgbClr val="FFFFFF"/>
                </a:solidFill>
              </a:rPr>
              <a:t> </a:t>
            </a:r>
            <a:r>
              <a:rPr lang="ro-RO" sz="2600" noProof="0" dirty="0" err="1">
                <a:solidFill>
                  <a:srgbClr val="FFFFFF"/>
                </a:solidFill>
              </a:rPr>
              <a:t>presenting</a:t>
            </a:r>
            <a:r>
              <a:rPr lang="ro-RO" sz="2600" noProof="0" dirty="0">
                <a:solidFill>
                  <a:srgbClr val="FFFFFF"/>
                </a:solidFill>
              </a:rPr>
              <a:t> </a:t>
            </a:r>
            <a:r>
              <a:rPr lang="ro-RO" sz="2600" noProof="0" dirty="0" err="1">
                <a:solidFill>
                  <a:srgbClr val="FFFFFF"/>
                </a:solidFill>
              </a:rPr>
              <a:t>from</a:t>
            </a:r>
            <a:endParaRPr lang="ro-RO" sz="2600" noProof="0" dirty="0">
              <a:solidFill>
                <a:srgbClr val="FFFFFF"/>
              </a:solidFill>
            </a:endParaRPr>
          </a:p>
        </p:txBody>
      </p:sp>
      <p:pic>
        <p:nvPicPr>
          <p:cNvPr id="6" name="Grafic 5">
            <a:extLst>
              <a:ext uri="{FF2B5EF4-FFF2-40B4-BE49-F238E27FC236}">
                <a16:creationId xmlns:a16="http://schemas.microsoft.com/office/drawing/2014/main" id="{7CD8CD2F-9268-FA5B-CD11-83D472A7E8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296462" y="6190785"/>
            <a:ext cx="296462" cy="296462"/>
          </a:xfrm>
          <a:prstGeom prst="rect">
            <a:avLst/>
          </a:prstGeom>
        </p:spPr>
      </p:pic>
      <p:sp>
        <p:nvSpPr>
          <p:cNvPr id="7" name="Trapez 6" descr="Do not edit&#10;How to change the design">
            <a:extLst>
              <a:ext uri="{FF2B5EF4-FFF2-40B4-BE49-F238E27FC236}">
                <a16:creationId xmlns:a16="http://schemas.microsoft.com/office/drawing/2014/main" id="{E55B9707-94A9-CC58-387E-60551C48D6B5}"/>
              </a:ext>
            </a:extLst>
          </p:cNvPr>
          <p:cNvSpPr/>
          <p:nvPr>
            <p:custDataLst>
              <p:tags r:id="rId5"/>
            </p:custDataLst>
          </p:nvPr>
        </p:nvSpPr>
        <p:spPr>
          <a:xfrm rot="2700000">
            <a:off x="9620371" y="514924"/>
            <a:ext cx="3335198" cy="778213"/>
          </a:xfrm>
          <a:prstGeom prst="trapezoid">
            <a:avLst>
              <a:gd name="adj" fmla="val 100000"/>
            </a:avLst>
          </a:prstGeom>
          <a:solidFill>
            <a:srgbClr val="EDFAF2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0" bIns="0" rtlCol="0" anchor="t">
            <a:normAutofit fontScale="70000" lnSpcReduction="20000"/>
          </a:bodyPr>
          <a:lstStyle/>
          <a:p>
            <a:pPr algn="ctr"/>
            <a:r>
              <a:rPr lang="ro-RO" sz="2600" b="1" noProof="0" dirty="0">
                <a:solidFill>
                  <a:srgbClr val="198038"/>
                </a:solidFill>
              </a:rPr>
              <a:t>Do </a:t>
            </a:r>
            <a:r>
              <a:rPr lang="ro-RO" sz="2600" b="1" noProof="0" dirty="0" err="1">
                <a:solidFill>
                  <a:srgbClr val="198038"/>
                </a:solidFill>
              </a:rPr>
              <a:t>not</a:t>
            </a:r>
            <a:r>
              <a:rPr lang="ro-RO" sz="2600" b="1" noProof="0" dirty="0">
                <a:solidFill>
                  <a:srgbClr val="198038"/>
                </a:solidFill>
              </a:rPr>
              <a:t> </a:t>
            </a:r>
            <a:r>
              <a:rPr lang="ro-RO" sz="2600" b="1" noProof="0" dirty="0" err="1">
                <a:solidFill>
                  <a:srgbClr val="198038"/>
                </a:solidFill>
              </a:rPr>
              <a:t>edit</a:t>
            </a:r>
            <a:r>
              <a:rPr lang="ro-RO" sz="2600" b="1" noProof="0" dirty="0">
                <a:solidFill>
                  <a:srgbClr val="198038"/>
                </a:solidFill>
              </a:rPr>
              <a:t>
</a:t>
            </a:r>
            <a:r>
              <a:rPr lang="ro-RO" sz="2200" noProof="0" dirty="0" err="1">
                <a:solidFill>
                  <a:srgbClr val="198038"/>
                </a:solidFill>
                <a:hlinkClick r:id="rId1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How</a:t>
            </a:r>
            <a:r>
              <a:rPr lang="ro-RO" sz="2200" noProof="0" dirty="0">
                <a:solidFill>
                  <a:srgbClr val="198038"/>
                </a:solidFill>
                <a:hlinkClick r:id="rId1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</a:t>
            </a:r>
            <a:r>
              <a:rPr lang="ro-RO" sz="2200" noProof="0" dirty="0" err="1">
                <a:solidFill>
                  <a:srgbClr val="198038"/>
                </a:solidFill>
                <a:hlinkClick r:id="rId1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to</a:t>
            </a:r>
            <a:r>
              <a:rPr lang="ro-RO" sz="2200" noProof="0" dirty="0">
                <a:solidFill>
                  <a:srgbClr val="198038"/>
                </a:solidFill>
                <a:hlinkClick r:id="rId1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</a:t>
            </a:r>
            <a:r>
              <a:rPr lang="ro-RO" sz="2200" noProof="0" dirty="0" err="1">
                <a:solidFill>
                  <a:srgbClr val="198038"/>
                </a:solidFill>
                <a:hlinkClick r:id="rId1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change</a:t>
            </a:r>
            <a:r>
              <a:rPr lang="ro-RO" sz="2200" noProof="0" dirty="0">
                <a:solidFill>
                  <a:srgbClr val="198038"/>
                </a:solidFill>
                <a:hlinkClick r:id="rId1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</a:t>
            </a:r>
            <a:r>
              <a:rPr lang="ro-RO" sz="2200" noProof="0" dirty="0" err="1">
                <a:solidFill>
                  <a:srgbClr val="198038"/>
                </a:solidFill>
                <a:hlinkClick r:id="rId1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the</a:t>
            </a:r>
            <a:r>
              <a:rPr lang="ro-RO" sz="2200" noProof="0" dirty="0">
                <a:solidFill>
                  <a:srgbClr val="198038"/>
                </a:solidFill>
                <a:hlinkClick r:id="rId1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design</a:t>
            </a:r>
            <a:endParaRPr lang="ro-RO" sz="2200" noProof="0" dirty="0">
              <a:solidFill>
                <a:srgbClr val="198038"/>
              </a:solidFill>
            </a:endParaRPr>
          </a:p>
        </p:txBody>
      </p:sp>
      <p:pic>
        <p:nvPicPr>
          <p:cNvPr id="9" name="Grafic 8">
            <a:extLst>
              <a:ext uri="{FF2B5EF4-FFF2-40B4-BE49-F238E27FC236}">
                <a16:creationId xmlns:a16="http://schemas.microsoft.com/office/drawing/2014/main" id="{AA95393B-A7E2-A5A6-0D10-EA37B75DB60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10746748" y="6153727"/>
            <a:ext cx="1111733" cy="370578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7599101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" tmFilter="0, 0; .2, .5; .8, .5; 1, 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" autoRev="1" fill="hold"/>
                                        <p:tgtEl>
                                          <p:spTgt spid="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40080" y="475488"/>
            <a:ext cx="10911535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3400" b="1" dirty="0">
                <a:solidFill>
                  <a:srgbClr val="0F2A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Agenda</a:t>
            </a:r>
            <a:endParaRPr lang="en-US" sz="3400" dirty="0"/>
          </a:p>
        </p:txBody>
      </p:sp>
      <p:sp>
        <p:nvSpPr>
          <p:cNvPr id="3" name="Text 1"/>
          <p:cNvSpPr txBox="1"/>
          <p:nvPr/>
        </p:nvSpPr>
        <p:spPr>
          <a:xfrm>
            <a:off x="640080" y="1600200"/>
            <a:ext cx="457200" cy="457200"/>
          </a:xfrm>
          <a:prstGeom prst="ellipse">
            <a:avLst/>
          </a:prstGeom>
          <a:solidFill>
            <a:srgbClr val="1E73BE"/>
          </a:solidFill>
          <a:ln w="22225">
            <a:solidFill>
              <a:srgbClr val="1E73BE"/>
            </a:solidFill>
          </a:ln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✓</a:t>
            </a:r>
            <a:endParaRPr lang="en-US" sz="1400" dirty="0"/>
          </a:p>
        </p:txBody>
      </p:sp>
      <p:sp>
        <p:nvSpPr>
          <p:cNvPr id="4" name="Text 2"/>
          <p:cNvSpPr txBox="1"/>
          <p:nvPr/>
        </p:nvSpPr>
        <p:spPr>
          <a:xfrm>
            <a:off x="1353312" y="1627632"/>
            <a:ext cx="786384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900" dirty="0">
                <a:solidFill>
                  <a:srgbClr val="7A8B9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 an de progres: ce am livrat</a:t>
            </a:r>
            <a:endParaRPr lang="en-US" sz="1900" dirty="0"/>
          </a:p>
        </p:txBody>
      </p:sp>
      <p:sp>
        <p:nvSpPr>
          <p:cNvPr id="5" name="Text 3"/>
          <p:cNvSpPr txBox="1"/>
          <p:nvPr/>
        </p:nvSpPr>
        <p:spPr>
          <a:xfrm>
            <a:off x="10180015" y="1627632"/>
            <a:ext cx="137160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400" dirty="0">
                <a:solidFill>
                  <a:srgbClr val="7A8B9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10 min</a:t>
            </a:r>
            <a:endParaRPr lang="en-US" sz="1400" dirty="0"/>
          </a:p>
        </p:txBody>
      </p:sp>
      <p:sp>
        <p:nvSpPr>
          <p:cNvPr id="6" name="Text 4"/>
          <p:cNvSpPr txBox="1"/>
          <p:nvPr/>
        </p:nvSpPr>
        <p:spPr>
          <a:xfrm>
            <a:off x="640080" y="2441448"/>
            <a:ext cx="457200" cy="457200"/>
          </a:xfrm>
          <a:prstGeom prst="ellipse">
            <a:avLst/>
          </a:prstGeom>
          <a:solidFill>
            <a:srgbClr val="FFFFFF"/>
          </a:solidFill>
          <a:ln w="22225">
            <a:solidFill>
              <a:srgbClr val="1E73BE"/>
            </a:solidFill>
          </a:ln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1E73B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400" dirty="0"/>
          </a:p>
        </p:txBody>
      </p:sp>
      <p:sp>
        <p:nvSpPr>
          <p:cNvPr id="7" name="Text 5"/>
          <p:cNvSpPr txBox="1"/>
          <p:nvPr/>
        </p:nvSpPr>
        <p:spPr>
          <a:xfrm>
            <a:off x="1353312" y="2468880"/>
            <a:ext cx="786384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900" b="1" dirty="0">
                <a:solidFill>
                  <a:srgbClr val="0F2A4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Ce construim: feature-uri în lucru</a:t>
            </a:r>
            <a:endParaRPr lang="en-US" sz="1900" dirty="0"/>
          </a:p>
        </p:txBody>
      </p:sp>
      <p:sp>
        <p:nvSpPr>
          <p:cNvPr id="8" name="Text 6"/>
          <p:cNvSpPr txBox="1"/>
          <p:nvPr/>
        </p:nvSpPr>
        <p:spPr>
          <a:xfrm>
            <a:off x="10180015" y="2468880"/>
            <a:ext cx="137160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400" dirty="0">
                <a:solidFill>
                  <a:srgbClr val="7A8B9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25 min</a:t>
            </a:r>
            <a:endParaRPr lang="en-US" sz="1400" dirty="0"/>
          </a:p>
        </p:txBody>
      </p:sp>
      <p:sp>
        <p:nvSpPr>
          <p:cNvPr id="9" name="Text 7"/>
          <p:cNvSpPr txBox="1"/>
          <p:nvPr/>
        </p:nvSpPr>
        <p:spPr>
          <a:xfrm>
            <a:off x="640080" y="3282696"/>
            <a:ext cx="457200" cy="457200"/>
          </a:xfrm>
          <a:prstGeom prst="ellipse">
            <a:avLst/>
          </a:prstGeom>
          <a:solidFill>
            <a:srgbClr val="FFFFFF"/>
          </a:solidFill>
          <a:ln w="22225">
            <a:solidFill>
              <a:srgbClr val="1E73BE"/>
            </a:solidFill>
          </a:ln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1E73B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400" dirty="0"/>
          </a:p>
        </p:txBody>
      </p:sp>
      <p:sp>
        <p:nvSpPr>
          <p:cNvPr id="10" name="Text 8"/>
          <p:cNvSpPr txBox="1"/>
          <p:nvPr/>
        </p:nvSpPr>
        <p:spPr>
          <a:xfrm>
            <a:off x="1353312" y="3310128"/>
            <a:ext cx="786384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900" dirty="0">
                <a:solidFill>
                  <a:srgbClr val="1F2A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Ce înseamnă pentru parteneri</a:t>
            </a:r>
            <a:endParaRPr lang="en-US" sz="1900" dirty="0"/>
          </a:p>
        </p:txBody>
      </p:sp>
      <p:sp>
        <p:nvSpPr>
          <p:cNvPr id="11" name="Text 9"/>
          <p:cNvSpPr txBox="1"/>
          <p:nvPr/>
        </p:nvSpPr>
        <p:spPr>
          <a:xfrm>
            <a:off x="10180015" y="3310128"/>
            <a:ext cx="137160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400" dirty="0">
                <a:solidFill>
                  <a:srgbClr val="7A8B9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15 min</a:t>
            </a:r>
            <a:endParaRPr lang="en-US" sz="1400" dirty="0"/>
          </a:p>
        </p:txBody>
      </p:sp>
      <p:sp>
        <p:nvSpPr>
          <p:cNvPr id="12" name="Text 10"/>
          <p:cNvSpPr txBox="1"/>
          <p:nvPr/>
        </p:nvSpPr>
        <p:spPr>
          <a:xfrm>
            <a:off x="640080" y="4123944"/>
            <a:ext cx="457200" cy="457200"/>
          </a:xfrm>
          <a:prstGeom prst="ellipse">
            <a:avLst/>
          </a:prstGeom>
          <a:solidFill>
            <a:srgbClr val="FFFFFF"/>
          </a:solidFill>
          <a:ln w="22225">
            <a:solidFill>
              <a:srgbClr val="1E73BE"/>
            </a:solidFill>
          </a:ln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1E73B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400" dirty="0"/>
          </a:p>
        </p:txBody>
      </p:sp>
      <p:sp>
        <p:nvSpPr>
          <p:cNvPr id="13" name="Text 11"/>
          <p:cNvSpPr txBox="1"/>
          <p:nvPr/>
        </p:nvSpPr>
        <p:spPr>
          <a:xfrm>
            <a:off x="1353312" y="4151376"/>
            <a:ext cx="786384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900" dirty="0">
                <a:solidFill>
                  <a:srgbClr val="1F2A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Concluzii și întrebări</a:t>
            </a:r>
            <a:endParaRPr lang="en-US" sz="1900" dirty="0"/>
          </a:p>
        </p:txBody>
      </p:sp>
      <p:sp>
        <p:nvSpPr>
          <p:cNvPr id="14" name="Text 12"/>
          <p:cNvSpPr txBox="1"/>
          <p:nvPr/>
        </p:nvSpPr>
        <p:spPr>
          <a:xfrm>
            <a:off x="10180015" y="4151376"/>
            <a:ext cx="137160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400" dirty="0">
                <a:solidFill>
                  <a:srgbClr val="7A8B9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10 min</a:t>
            </a:r>
            <a:endParaRPr lang="en-US" sz="1400" dirty="0"/>
          </a:p>
        </p:txBody>
      </p:sp>
      <p:sp>
        <p:nvSpPr>
          <p:cNvPr id="15" name="Text 13"/>
          <p:cNvSpPr txBox="1"/>
          <p:nvPr/>
        </p:nvSpPr>
        <p:spPr>
          <a:xfrm>
            <a:off x="640080" y="6108192"/>
            <a:ext cx="2743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7A8B9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ASiS 2027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0F2A4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40080" y="1737360"/>
            <a:ext cx="274320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600" b="1" dirty="0">
                <a:solidFill>
                  <a:srgbClr val="7DB6E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600" dirty="0"/>
          </a:p>
        </p:txBody>
      </p:sp>
      <p:sp>
        <p:nvSpPr>
          <p:cNvPr id="3" name="Text 1"/>
          <p:cNvSpPr txBox="1"/>
          <p:nvPr/>
        </p:nvSpPr>
        <p:spPr>
          <a:xfrm>
            <a:off x="640080" y="3291840"/>
            <a:ext cx="10911535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Ce construim</a:t>
            </a:r>
            <a:endParaRPr lang="en-US" sz="4000" dirty="0"/>
          </a:p>
        </p:txBody>
      </p:sp>
      <p:sp>
        <p:nvSpPr>
          <p:cNvPr id="4" name="Text 2"/>
          <p:cNvSpPr txBox="1"/>
          <p:nvPr/>
        </p:nvSpPr>
        <p:spPr>
          <a:xfrm>
            <a:off x="640080" y="4160520"/>
            <a:ext cx="10911535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dirty="0">
                <a:solidFill>
                  <a:srgbClr val="9FB8D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Feature-uri în lucru pentru ASiS 2027</a:t>
            </a:r>
            <a:endParaRPr lang="en-US" sz="1800" dirty="0"/>
          </a:p>
        </p:txBody>
      </p:sp>
      <p:sp>
        <p:nvSpPr>
          <p:cNvPr id="5" name="Text 3"/>
          <p:cNvSpPr txBox="1"/>
          <p:nvPr/>
        </p:nvSpPr>
        <p:spPr>
          <a:xfrm>
            <a:off x="640080" y="6108192"/>
            <a:ext cx="2743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9FB8D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ASiS 2027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40080" y="475488"/>
            <a:ext cx="10911535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3400" b="1" dirty="0">
                <a:solidFill>
                  <a:srgbClr val="0F2A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Feature-uri în lucru</a:t>
            </a:r>
            <a:endParaRPr lang="en-US" sz="3400" dirty="0"/>
          </a:p>
        </p:txBody>
      </p:sp>
      <p:sp>
        <p:nvSpPr>
          <p:cNvPr id="3" name="Shape 1"/>
          <p:cNvSpPr/>
          <p:nvPr/>
        </p:nvSpPr>
        <p:spPr>
          <a:xfrm>
            <a:off x="640080" y="1828800"/>
            <a:ext cx="2522144" cy="2697480"/>
          </a:xfrm>
          <a:prstGeom prst="roundRect">
            <a:avLst>
              <a:gd name="adj" fmla="val 3625"/>
            </a:avLst>
          </a:prstGeom>
          <a:solidFill>
            <a:srgbClr val="EAF2FA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4" name="Text 2"/>
          <p:cNvSpPr txBox="1"/>
          <p:nvPr/>
        </p:nvSpPr>
        <p:spPr>
          <a:xfrm>
            <a:off x="914400" y="2103120"/>
            <a:ext cx="384048" cy="384048"/>
          </a:xfrm>
          <a:prstGeom prst="roundRect">
            <a:avLst>
              <a:gd name="adj" fmla="val 11905"/>
            </a:avLst>
          </a:prstGeom>
          <a:solidFill>
            <a:srgbClr val="1E73BE"/>
          </a:solidFill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1600" dirty="0"/>
          </a:p>
        </p:txBody>
      </p:sp>
      <p:sp>
        <p:nvSpPr>
          <p:cNvPr id="5" name="Text 3"/>
          <p:cNvSpPr txBox="1"/>
          <p:nvPr/>
        </p:nvSpPr>
        <p:spPr>
          <a:xfrm>
            <a:off x="914400" y="2670048"/>
            <a:ext cx="1973504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00" b="1" dirty="0">
                <a:solidFill>
                  <a:srgbClr val="0F2A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Portaluri generate cu AI</a:t>
            </a:r>
            <a:endParaRPr lang="en-US" sz="1500" dirty="0"/>
          </a:p>
        </p:txBody>
      </p:sp>
      <p:sp>
        <p:nvSpPr>
          <p:cNvPr id="6" name="Text 4"/>
          <p:cNvSpPr txBox="1"/>
          <p:nvPr/>
        </p:nvSpPr>
        <p:spPr>
          <a:xfrm>
            <a:off x="914400" y="3364992"/>
            <a:ext cx="1973504" cy="9326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50" dirty="0">
                <a:solidFill>
                  <a:srgbClr val="1F2A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Portal Salariați și alte portaluri, generate rapid și adaptate pe client.</a:t>
            </a:r>
            <a:endParaRPr lang="en-US" sz="1250" dirty="0"/>
          </a:p>
        </p:txBody>
      </p:sp>
      <p:sp>
        <p:nvSpPr>
          <p:cNvPr id="7" name="Shape 5"/>
          <p:cNvSpPr/>
          <p:nvPr/>
        </p:nvSpPr>
        <p:spPr>
          <a:xfrm>
            <a:off x="3436544" y="1828800"/>
            <a:ext cx="2522144" cy="2697480"/>
          </a:xfrm>
          <a:prstGeom prst="roundRect">
            <a:avLst>
              <a:gd name="adj" fmla="val 3625"/>
            </a:avLst>
          </a:prstGeom>
          <a:solidFill>
            <a:srgbClr val="EAF2FA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8" name="Text 6"/>
          <p:cNvSpPr txBox="1"/>
          <p:nvPr/>
        </p:nvSpPr>
        <p:spPr>
          <a:xfrm>
            <a:off x="3710864" y="2103120"/>
            <a:ext cx="384048" cy="384048"/>
          </a:xfrm>
          <a:prstGeom prst="roundRect">
            <a:avLst>
              <a:gd name="adj" fmla="val 11905"/>
            </a:avLst>
          </a:prstGeom>
          <a:solidFill>
            <a:srgbClr val="1E73BE"/>
          </a:solidFill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600" dirty="0"/>
          </a:p>
        </p:txBody>
      </p:sp>
      <p:sp>
        <p:nvSpPr>
          <p:cNvPr id="9" name="Text 7"/>
          <p:cNvSpPr txBox="1"/>
          <p:nvPr/>
        </p:nvSpPr>
        <p:spPr>
          <a:xfrm>
            <a:off x="3710864" y="2670048"/>
            <a:ext cx="1973504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00" b="1" dirty="0">
                <a:solidFill>
                  <a:srgbClr val="0F2A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Securitate nouă</a:t>
            </a:r>
            <a:endParaRPr lang="en-US" sz="1500" dirty="0"/>
          </a:p>
        </p:txBody>
      </p:sp>
      <p:sp>
        <p:nvSpPr>
          <p:cNvPr id="10" name="Text 8"/>
          <p:cNvSpPr txBox="1"/>
          <p:nvPr/>
        </p:nvSpPr>
        <p:spPr>
          <a:xfrm>
            <a:off x="3710864" y="3364992"/>
            <a:ext cx="1973504" cy="9326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50" dirty="0">
                <a:solidFill>
                  <a:srgbClr val="1F2A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Model de securitate reînnoit pentru ASiS.</a:t>
            </a:r>
            <a:endParaRPr lang="en-US" sz="1250" dirty="0"/>
          </a:p>
        </p:txBody>
      </p:sp>
      <p:sp>
        <p:nvSpPr>
          <p:cNvPr id="11" name="Shape 9"/>
          <p:cNvSpPr/>
          <p:nvPr/>
        </p:nvSpPr>
        <p:spPr>
          <a:xfrm>
            <a:off x="6233008" y="1828800"/>
            <a:ext cx="2522144" cy="2697480"/>
          </a:xfrm>
          <a:prstGeom prst="roundRect">
            <a:avLst>
              <a:gd name="adj" fmla="val 3625"/>
            </a:avLst>
          </a:prstGeom>
          <a:solidFill>
            <a:srgbClr val="EAF2FA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2" name="Text 10"/>
          <p:cNvSpPr txBox="1"/>
          <p:nvPr/>
        </p:nvSpPr>
        <p:spPr>
          <a:xfrm>
            <a:off x="6507328" y="2103120"/>
            <a:ext cx="384048" cy="384048"/>
          </a:xfrm>
          <a:prstGeom prst="roundRect">
            <a:avLst>
              <a:gd name="adj" fmla="val 11905"/>
            </a:avLst>
          </a:prstGeom>
          <a:solidFill>
            <a:srgbClr val="1E73BE"/>
          </a:solidFill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600" dirty="0"/>
          </a:p>
        </p:txBody>
      </p:sp>
      <p:sp>
        <p:nvSpPr>
          <p:cNvPr id="13" name="Text 11"/>
          <p:cNvSpPr txBox="1"/>
          <p:nvPr/>
        </p:nvSpPr>
        <p:spPr>
          <a:xfrm>
            <a:off x="6507328" y="2670048"/>
            <a:ext cx="1973504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00" b="1" dirty="0">
                <a:solidFill>
                  <a:srgbClr val="0F2A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Storage – pentru fișiere</a:t>
            </a:r>
            <a:endParaRPr lang="en-US" sz="1500" dirty="0"/>
          </a:p>
        </p:txBody>
      </p:sp>
      <p:sp>
        <p:nvSpPr>
          <p:cNvPr id="14" name="Text 12"/>
          <p:cNvSpPr txBox="1"/>
          <p:nvPr/>
        </p:nvSpPr>
        <p:spPr>
          <a:xfrm>
            <a:off x="6507328" y="3364992"/>
            <a:ext cx="1973504" cy="9326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50" dirty="0">
                <a:solidFill>
                  <a:srgbClr val="1F2A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Documentele ies din baza de date: baze mai mici, backup mai rapid.</a:t>
            </a:r>
            <a:endParaRPr lang="en-US" sz="1250" dirty="0"/>
          </a:p>
        </p:txBody>
      </p:sp>
      <p:sp>
        <p:nvSpPr>
          <p:cNvPr id="15" name="Shape 13"/>
          <p:cNvSpPr/>
          <p:nvPr/>
        </p:nvSpPr>
        <p:spPr>
          <a:xfrm>
            <a:off x="9029471" y="1828800"/>
            <a:ext cx="2522144" cy="2697480"/>
          </a:xfrm>
          <a:prstGeom prst="roundRect">
            <a:avLst>
              <a:gd name="adj" fmla="val 3625"/>
            </a:avLst>
          </a:prstGeom>
          <a:solidFill>
            <a:srgbClr val="1E73BE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6" name="Text 14"/>
          <p:cNvSpPr txBox="1"/>
          <p:nvPr/>
        </p:nvSpPr>
        <p:spPr>
          <a:xfrm>
            <a:off x="9303791" y="2103120"/>
            <a:ext cx="384048" cy="384048"/>
          </a:xfrm>
          <a:prstGeom prst="roundRect">
            <a:avLst>
              <a:gd name="adj" fmla="val 11905"/>
            </a:avLst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1E73B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600" dirty="0"/>
          </a:p>
        </p:txBody>
      </p:sp>
      <p:sp>
        <p:nvSpPr>
          <p:cNvPr id="17" name="Text 15"/>
          <p:cNvSpPr txBox="1"/>
          <p:nvPr/>
        </p:nvSpPr>
        <p:spPr>
          <a:xfrm>
            <a:off x="9797567" y="2176272"/>
            <a:ext cx="566928" cy="237744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1E73B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Nou</a:t>
            </a:r>
            <a:endParaRPr lang="en-US" sz="1000" dirty="0"/>
          </a:p>
        </p:txBody>
      </p:sp>
      <p:sp>
        <p:nvSpPr>
          <p:cNvPr id="18" name="Text 16"/>
          <p:cNvSpPr txBox="1"/>
          <p:nvPr/>
        </p:nvSpPr>
        <p:spPr>
          <a:xfrm>
            <a:off x="9303791" y="2670048"/>
            <a:ext cx="1973504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Interfețe simple și intuitive</a:t>
            </a:r>
            <a:endParaRPr lang="en-US" sz="1500" dirty="0"/>
          </a:p>
        </p:txBody>
      </p:sp>
      <p:sp>
        <p:nvSpPr>
          <p:cNvPr id="19" name="Text 17"/>
          <p:cNvSpPr txBox="1"/>
          <p:nvPr/>
        </p:nvSpPr>
        <p:spPr>
          <a:xfrm>
            <a:off x="9303791" y="3364992"/>
            <a:ext cx="1973504" cy="9326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Ecrane care spun dintr-o privire ce se întâmplă. Exemplu: Calendarul de producție.</a:t>
            </a:r>
            <a:endParaRPr lang="en-US" sz="1250" dirty="0"/>
          </a:p>
        </p:txBody>
      </p:sp>
      <p:sp>
        <p:nvSpPr>
          <p:cNvPr id="20" name="Text 18"/>
          <p:cNvSpPr txBox="1"/>
          <p:nvPr/>
        </p:nvSpPr>
        <p:spPr>
          <a:xfrm>
            <a:off x="640080" y="6108192"/>
            <a:ext cx="2743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7A8B9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ASiS 2027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40080" y="475488"/>
            <a:ext cx="10911535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3400" b="1" dirty="0">
                <a:solidFill>
                  <a:srgbClr val="0F2A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Portaluri generate cu AI</a:t>
            </a:r>
            <a:endParaRPr lang="en-US" sz="3400" dirty="0"/>
          </a:p>
        </p:txBody>
      </p:sp>
      <p:sp>
        <p:nvSpPr>
          <p:cNvPr id="3" name="Text 1"/>
          <p:cNvSpPr txBox="1"/>
          <p:nvPr/>
        </p:nvSpPr>
        <p:spPr>
          <a:xfrm>
            <a:off x="640080" y="1920240"/>
            <a:ext cx="51206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342900" indent="-342900">
              <a:buSzPct val="100000"/>
              <a:buChar char="•"/>
            </a:pPr>
            <a:r>
              <a:rPr lang="en-US" sz="1700" dirty="0">
                <a:solidFill>
                  <a:srgbClr val="1F2A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 la cerere la prototip funcțional în zile</a:t>
            </a:r>
            <a:endParaRPr lang="en-US" sz="1700" dirty="0"/>
          </a:p>
        </p:txBody>
      </p:sp>
      <p:sp>
        <p:nvSpPr>
          <p:cNvPr id="4" name="Text 2"/>
          <p:cNvSpPr txBox="1"/>
          <p:nvPr/>
        </p:nvSpPr>
        <p:spPr>
          <a:xfrm>
            <a:off x="640080" y="2697480"/>
            <a:ext cx="51206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342900" indent="-342900">
              <a:buSzPct val="100000"/>
              <a:buChar char="•"/>
            </a:pPr>
            <a:r>
              <a:rPr lang="en-US" sz="1700" dirty="0">
                <a:solidFill>
                  <a:srgbClr val="1F2A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Interfață modernă, aceeași logică ASiS în spate</a:t>
            </a:r>
            <a:endParaRPr lang="en-US" sz="1700" dirty="0"/>
          </a:p>
        </p:txBody>
      </p:sp>
      <p:sp>
        <p:nvSpPr>
          <p:cNvPr id="5" name="Text 3"/>
          <p:cNvSpPr txBox="1"/>
          <p:nvPr/>
        </p:nvSpPr>
        <p:spPr>
          <a:xfrm>
            <a:off x="640080" y="3474720"/>
            <a:ext cx="51206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342900" indent="-342900">
              <a:buSzPct val="100000"/>
              <a:buChar char="•"/>
            </a:pPr>
            <a:r>
              <a:rPr lang="en-US" sz="1700" dirty="0">
                <a:solidFill>
                  <a:srgbClr val="1F2A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Adaptare rapidă pe nevoile fiecărui client</a:t>
            </a:r>
            <a:endParaRPr lang="en-US" sz="1700" dirty="0"/>
          </a:p>
        </p:txBody>
      </p:sp>
      <p:sp>
        <p:nvSpPr>
          <p:cNvPr id="6" name="Shape 4"/>
          <p:cNvSpPr/>
          <p:nvPr/>
        </p:nvSpPr>
        <p:spPr>
          <a:xfrm>
            <a:off x="6309360" y="1737360"/>
            <a:ext cx="4892040" cy="3291840"/>
          </a:xfrm>
          <a:prstGeom prst="roundRect">
            <a:avLst>
              <a:gd name="adj" fmla="val 3333"/>
            </a:avLst>
          </a:prstGeom>
          <a:solidFill>
            <a:srgbClr val="EAF2FA"/>
          </a:solidFill>
          <a:ln w="19050">
            <a:solidFill>
              <a:srgbClr val="1E73BE"/>
            </a:solidFill>
            <a:prstDash val="dash"/>
          </a:ln>
        </p:spPr>
        <p:txBody>
          <a:bodyPr/>
          <a:lstStyle/>
          <a:p>
            <a:endParaRPr lang="en-US"/>
          </a:p>
        </p:txBody>
      </p:sp>
      <p:sp>
        <p:nvSpPr>
          <p:cNvPr id="7" name="Text 5"/>
          <p:cNvSpPr txBox="1"/>
          <p:nvPr/>
        </p:nvSpPr>
        <p:spPr>
          <a:xfrm>
            <a:off x="6309360" y="1737360"/>
            <a:ext cx="4892040" cy="3291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1E73B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Portal Salariați</a:t>
            </a:r>
            <a:endParaRPr lang="en-US" sz="2000" dirty="0"/>
          </a:p>
          <a:p>
            <a:pPr marL="0" indent="0" algn="ctr">
              <a:buNone/>
            </a:pPr>
            <a:r>
              <a:rPr lang="en-US" sz="2000" b="1" dirty="0">
                <a:solidFill>
                  <a:srgbClr val="1E73B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Înainte &amp; După</a:t>
            </a:r>
            <a:endParaRPr lang="en-US" sz="2000" dirty="0"/>
          </a:p>
        </p:txBody>
      </p:sp>
      <p:sp>
        <p:nvSpPr>
          <p:cNvPr id="8" name="Text 6"/>
          <p:cNvSpPr txBox="1"/>
          <p:nvPr/>
        </p:nvSpPr>
        <p:spPr>
          <a:xfrm>
            <a:off x="640080" y="6108192"/>
            <a:ext cx="2743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7A8B9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ASiS 2027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40080" y="475488"/>
            <a:ext cx="10911535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3000" b="1" dirty="0">
                <a:solidFill>
                  <a:srgbClr val="0F2A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Interfețe simple și intuitive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640080" y="1115568"/>
            <a:ext cx="950976" cy="274320"/>
          </a:xfrm>
          <a:prstGeom prst="roundRect">
            <a:avLst>
              <a:gd name="adj" fmla="val 50000"/>
            </a:avLst>
          </a:prstGeom>
          <a:solidFill>
            <a:srgbClr val="1E73BE"/>
          </a:solidFill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Intern</a:t>
            </a:r>
            <a:endParaRPr lang="en-US" sz="1050" dirty="0"/>
          </a:p>
        </p:txBody>
      </p:sp>
      <p:sp>
        <p:nvSpPr>
          <p:cNvPr id="4" name="Text 2"/>
          <p:cNvSpPr txBox="1"/>
          <p:nvPr/>
        </p:nvSpPr>
        <p:spPr>
          <a:xfrm>
            <a:off x="1664208" y="1115568"/>
            <a:ext cx="950976" cy="274320"/>
          </a:xfrm>
          <a:prstGeom prst="roundRect">
            <a:avLst>
              <a:gd name="adj" fmla="val 50000"/>
            </a:avLst>
          </a:prstGeom>
          <a:solidFill>
            <a:srgbClr val="EAF2FA"/>
          </a:solidFill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50" b="1" dirty="0">
                <a:solidFill>
                  <a:srgbClr val="1E73B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Export</a:t>
            </a:r>
            <a:endParaRPr lang="en-US" sz="1050" dirty="0"/>
          </a:p>
        </p:txBody>
      </p:sp>
      <p:sp>
        <p:nvSpPr>
          <p:cNvPr id="5" name="Text 3"/>
          <p:cNvSpPr txBox="1"/>
          <p:nvPr/>
        </p:nvSpPr>
        <p:spPr>
          <a:xfrm>
            <a:off x="2688336" y="1115568"/>
            <a:ext cx="950976" cy="274320"/>
          </a:xfrm>
          <a:prstGeom prst="roundRect">
            <a:avLst>
              <a:gd name="adj" fmla="val 50000"/>
            </a:avLst>
          </a:prstGeom>
          <a:solidFill>
            <a:srgbClr val="EAF2FA"/>
          </a:solidFill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50" b="1" dirty="0">
                <a:solidFill>
                  <a:srgbClr val="1E73B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Showroom</a:t>
            </a:r>
            <a:endParaRPr lang="en-US" sz="1050" dirty="0"/>
          </a:p>
        </p:txBody>
      </p:sp>
      <p:sp>
        <p:nvSpPr>
          <p:cNvPr id="6" name="Text 4"/>
          <p:cNvSpPr txBox="1"/>
          <p:nvPr/>
        </p:nvSpPr>
        <p:spPr>
          <a:xfrm>
            <a:off x="3712464" y="1115568"/>
            <a:ext cx="950976" cy="274320"/>
          </a:xfrm>
          <a:prstGeom prst="roundRect">
            <a:avLst>
              <a:gd name="adj" fmla="val 50000"/>
            </a:avLst>
          </a:prstGeom>
          <a:solidFill>
            <a:srgbClr val="EAF2FA"/>
          </a:solidFill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50" b="1" dirty="0">
                <a:solidFill>
                  <a:srgbClr val="1E73B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Toate</a:t>
            </a:r>
            <a:endParaRPr lang="en-US" sz="1050" dirty="0"/>
          </a:p>
        </p:txBody>
      </p:sp>
      <p:sp>
        <p:nvSpPr>
          <p:cNvPr id="7" name="Text 5"/>
          <p:cNvSpPr txBox="1"/>
          <p:nvPr/>
        </p:nvSpPr>
        <p:spPr>
          <a:xfrm>
            <a:off x="5882335" y="1115568"/>
            <a:ext cx="56692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200" b="1" dirty="0">
                <a:solidFill>
                  <a:srgbClr val="0F2A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Calendar producție · septembrie 2026 · capacitate 900 unități/zi</a:t>
            </a:r>
            <a:endParaRPr lang="en-US" sz="1200" dirty="0"/>
          </a:p>
        </p:txBody>
      </p:sp>
      <p:sp>
        <p:nvSpPr>
          <p:cNvPr id="8" name="Text 6"/>
          <p:cNvSpPr txBox="1"/>
          <p:nvPr/>
        </p:nvSpPr>
        <p:spPr>
          <a:xfrm>
            <a:off x="640080" y="1536192"/>
            <a:ext cx="1757629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50" b="1" dirty="0">
                <a:solidFill>
                  <a:srgbClr val="7A8B9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LUNI</a:t>
            </a:r>
            <a:endParaRPr lang="en-US" sz="950" dirty="0"/>
          </a:p>
        </p:txBody>
      </p:sp>
      <p:sp>
        <p:nvSpPr>
          <p:cNvPr id="9" name="Text 7"/>
          <p:cNvSpPr txBox="1"/>
          <p:nvPr/>
        </p:nvSpPr>
        <p:spPr>
          <a:xfrm>
            <a:off x="2470861" y="1536192"/>
            <a:ext cx="1757629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50" b="1" dirty="0">
                <a:solidFill>
                  <a:srgbClr val="7A8B9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MARȚI</a:t>
            </a:r>
            <a:endParaRPr lang="en-US" sz="950" dirty="0"/>
          </a:p>
        </p:txBody>
      </p:sp>
      <p:sp>
        <p:nvSpPr>
          <p:cNvPr id="10" name="Text 8"/>
          <p:cNvSpPr txBox="1"/>
          <p:nvPr/>
        </p:nvSpPr>
        <p:spPr>
          <a:xfrm>
            <a:off x="4301642" y="1536192"/>
            <a:ext cx="1757629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50" b="1" dirty="0">
                <a:solidFill>
                  <a:srgbClr val="7A8B9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MIERCURI</a:t>
            </a:r>
            <a:endParaRPr lang="en-US" sz="950" dirty="0"/>
          </a:p>
        </p:txBody>
      </p:sp>
      <p:sp>
        <p:nvSpPr>
          <p:cNvPr id="11" name="Text 9"/>
          <p:cNvSpPr txBox="1"/>
          <p:nvPr/>
        </p:nvSpPr>
        <p:spPr>
          <a:xfrm>
            <a:off x="6132424" y="1536192"/>
            <a:ext cx="1757629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50" b="1" dirty="0">
                <a:solidFill>
                  <a:srgbClr val="7A8B9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JOI</a:t>
            </a:r>
            <a:endParaRPr lang="en-US" sz="950" dirty="0"/>
          </a:p>
        </p:txBody>
      </p:sp>
      <p:sp>
        <p:nvSpPr>
          <p:cNvPr id="12" name="Text 10"/>
          <p:cNvSpPr txBox="1"/>
          <p:nvPr/>
        </p:nvSpPr>
        <p:spPr>
          <a:xfrm>
            <a:off x="7963205" y="1536192"/>
            <a:ext cx="1757629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50" b="1" dirty="0">
                <a:solidFill>
                  <a:srgbClr val="7A8B9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VINERI</a:t>
            </a:r>
            <a:endParaRPr lang="en-US" sz="950" dirty="0"/>
          </a:p>
        </p:txBody>
      </p:sp>
      <p:sp>
        <p:nvSpPr>
          <p:cNvPr id="13" name="Text 11"/>
          <p:cNvSpPr txBox="1"/>
          <p:nvPr/>
        </p:nvSpPr>
        <p:spPr>
          <a:xfrm>
            <a:off x="9793986" y="1536192"/>
            <a:ext cx="1757629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50" b="1" dirty="0">
                <a:solidFill>
                  <a:srgbClr val="7A8B9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SĂPTĂMÂNA</a:t>
            </a:r>
            <a:endParaRPr lang="en-US" sz="950" dirty="0"/>
          </a:p>
        </p:txBody>
      </p:sp>
      <p:sp>
        <p:nvSpPr>
          <p:cNvPr id="14" name="Shape 12"/>
          <p:cNvSpPr/>
          <p:nvPr/>
        </p:nvSpPr>
        <p:spPr>
          <a:xfrm>
            <a:off x="640080" y="1847088"/>
            <a:ext cx="1757629" cy="731520"/>
          </a:xfrm>
          <a:prstGeom prst="roundRect">
            <a:avLst>
              <a:gd name="adj" fmla="val 8750"/>
            </a:avLst>
          </a:prstGeom>
          <a:solidFill>
            <a:srgbClr val="EAF2FA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5" name="Text 13"/>
          <p:cNvSpPr txBox="1"/>
          <p:nvPr/>
        </p:nvSpPr>
        <p:spPr>
          <a:xfrm>
            <a:off x="731520" y="1901952"/>
            <a:ext cx="1099261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b="1" dirty="0">
                <a:solidFill>
                  <a:srgbClr val="7A8B9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31</a:t>
            </a:r>
            <a:endParaRPr lang="en-US" sz="900" dirty="0"/>
          </a:p>
        </p:txBody>
      </p:sp>
      <p:sp>
        <p:nvSpPr>
          <p:cNvPr id="16" name="Text 14"/>
          <p:cNvSpPr txBox="1"/>
          <p:nvPr/>
        </p:nvSpPr>
        <p:spPr>
          <a:xfrm>
            <a:off x="1775917" y="1901952"/>
            <a:ext cx="530352" cy="201168"/>
          </a:xfrm>
          <a:prstGeom prst="roundRect">
            <a:avLst>
              <a:gd name="adj" fmla="val 50000"/>
            </a:avLst>
          </a:prstGeom>
          <a:solidFill>
            <a:srgbClr val="9FB8D3"/>
          </a:solidFill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8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0%</a:t>
            </a:r>
            <a:endParaRPr lang="en-US" sz="850" dirty="0"/>
          </a:p>
        </p:txBody>
      </p:sp>
      <p:sp>
        <p:nvSpPr>
          <p:cNvPr id="17" name="Text 15"/>
          <p:cNvSpPr txBox="1"/>
          <p:nvPr/>
        </p:nvSpPr>
        <p:spPr>
          <a:xfrm>
            <a:off x="731520" y="2121408"/>
            <a:ext cx="1574749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0F2A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</a:t>
            </a:r>
            <a:r>
              <a:rPr lang="en-US" sz="850" dirty="0">
                <a:solidFill>
                  <a:srgbClr val="7A8B9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/900</a:t>
            </a:r>
            <a:endParaRPr lang="en-US" sz="1600" dirty="0"/>
          </a:p>
        </p:txBody>
      </p:sp>
      <p:sp>
        <p:nvSpPr>
          <p:cNvPr id="18" name="Shape 16"/>
          <p:cNvSpPr/>
          <p:nvPr/>
        </p:nvSpPr>
        <p:spPr>
          <a:xfrm>
            <a:off x="731520" y="2423160"/>
            <a:ext cx="1574749" cy="64008"/>
          </a:xfrm>
          <a:prstGeom prst="rect">
            <a:avLst/>
          </a:prstGeom>
          <a:solidFill>
            <a:srgbClr val="FFFFFF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9" name="Shape 17"/>
          <p:cNvSpPr/>
          <p:nvPr/>
        </p:nvSpPr>
        <p:spPr>
          <a:xfrm>
            <a:off x="731520" y="2423160"/>
            <a:ext cx="0" cy="64008"/>
          </a:xfrm>
          <a:prstGeom prst="rect">
            <a:avLst/>
          </a:prstGeom>
          <a:solidFill>
            <a:srgbClr val="9FB8D3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0" name="Shape 18"/>
          <p:cNvSpPr/>
          <p:nvPr/>
        </p:nvSpPr>
        <p:spPr>
          <a:xfrm>
            <a:off x="2470861" y="1847088"/>
            <a:ext cx="1757629" cy="731520"/>
          </a:xfrm>
          <a:prstGeom prst="roundRect">
            <a:avLst>
              <a:gd name="adj" fmla="val 8750"/>
            </a:avLst>
          </a:prstGeom>
          <a:solidFill>
            <a:srgbClr val="EAF2FA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1" name="Text 19"/>
          <p:cNvSpPr txBox="1"/>
          <p:nvPr/>
        </p:nvSpPr>
        <p:spPr>
          <a:xfrm>
            <a:off x="2562301" y="1901952"/>
            <a:ext cx="1099261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b="1" dirty="0">
                <a:solidFill>
                  <a:srgbClr val="7A8B9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900" dirty="0"/>
          </a:p>
        </p:txBody>
      </p:sp>
      <p:sp>
        <p:nvSpPr>
          <p:cNvPr id="22" name="Text 20"/>
          <p:cNvSpPr txBox="1"/>
          <p:nvPr/>
        </p:nvSpPr>
        <p:spPr>
          <a:xfrm>
            <a:off x="3606698" y="1901952"/>
            <a:ext cx="530352" cy="201168"/>
          </a:xfrm>
          <a:prstGeom prst="roundRect">
            <a:avLst>
              <a:gd name="adj" fmla="val 50000"/>
            </a:avLst>
          </a:prstGeom>
          <a:solidFill>
            <a:srgbClr val="C98A00"/>
          </a:solidFill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8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105%</a:t>
            </a:r>
            <a:endParaRPr lang="en-US" sz="850" dirty="0"/>
          </a:p>
        </p:txBody>
      </p:sp>
      <p:sp>
        <p:nvSpPr>
          <p:cNvPr id="23" name="Text 21"/>
          <p:cNvSpPr txBox="1"/>
          <p:nvPr/>
        </p:nvSpPr>
        <p:spPr>
          <a:xfrm>
            <a:off x="2562301" y="2121408"/>
            <a:ext cx="1574749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0F2A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947</a:t>
            </a:r>
            <a:r>
              <a:rPr lang="en-US" sz="850" dirty="0">
                <a:solidFill>
                  <a:srgbClr val="7A8B9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/900</a:t>
            </a:r>
            <a:endParaRPr lang="en-US" sz="1600" dirty="0"/>
          </a:p>
        </p:txBody>
      </p:sp>
      <p:sp>
        <p:nvSpPr>
          <p:cNvPr id="24" name="Shape 22"/>
          <p:cNvSpPr/>
          <p:nvPr/>
        </p:nvSpPr>
        <p:spPr>
          <a:xfrm>
            <a:off x="2562301" y="2423160"/>
            <a:ext cx="1574749" cy="64008"/>
          </a:xfrm>
          <a:prstGeom prst="rect">
            <a:avLst/>
          </a:prstGeom>
          <a:solidFill>
            <a:srgbClr val="FFFFFF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5" name="Shape 23"/>
          <p:cNvSpPr/>
          <p:nvPr/>
        </p:nvSpPr>
        <p:spPr>
          <a:xfrm>
            <a:off x="2562301" y="2423160"/>
            <a:ext cx="1574749" cy="64008"/>
          </a:xfrm>
          <a:prstGeom prst="rect">
            <a:avLst/>
          </a:prstGeom>
          <a:solidFill>
            <a:srgbClr val="C98A0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6" name="Shape 24"/>
          <p:cNvSpPr/>
          <p:nvPr/>
        </p:nvSpPr>
        <p:spPr>
          <a:xfrm>
            <a:off x="4301642" y="1847088"/>
            <a:ext cx="1757629" cy="731520"/>
          </a:xfrm>
          <a:prstGeom prst="roundRect">
            <a:avLst>
              <a:gd name="adj" fmla="val 8750"/>
            </a:avLst>
          </a:prstGeom>
          <a:solidFill>
            <a:srgbClr val="EAF2FA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7" name="Text 25"/>
          <p:cNvSpPr txBox="1"/>
          <p:nvPr/>
        </p:nvSpPr>
        <p:spPr>
          <a:xfrm>
            <a:off x="4393082" y="1901952"/>
            <a:ext cx="1099261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b="1" dirty="0">
                <a:solidFill>
                  <a:srgbClr val="7A8B9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900" dirty="0"/>
          </a:p>
        </p:txBody>
      </p:sp>
      <p:sp>
        <p:nvSpPr>
          <p:cNvPr id="28" name="Text 26"/>
          <p:cNvSpPr txBox="1"/>
          <p:nvPr/>
        </p:nvSpPr>
        <p:spPr>
          <a:xfrm>
            <a:off x="5437480" y="1901952"/>
            <a:ext cx="530352" cy="201168"/>
          </a:xfrm>
          <a:prstGeom prst="roundRect">
            <a:avLst>
              <a:gd name="adj" fmla="val 50000"/>
            </a:avLst>
          </a:prstGeom>
          <a:solidFill>
            <a:srgbClr val="C98A00"/>
          </a:solidFill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8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114%</a:t>
            </a:r>
            <a:endParaRPr lang="en-US" sz="850" dirty="0"/>
          </a:p>
        </p:txBody>
      </p:sp>
      <p:sp>
        <p:nvSpPr>
          <p:cNvPr id="29" name="Text 27"/>
          <p:cNvSpPr txBox="1"/>
          <p:nvPr/>
        </p:nvSpPr>
        <p:spPr>
          <a:xfrm>
            <a:off x="4393082" y="2121408"/>
            <a:ext cx="1574749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0F2A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1.022</a:t>
            </a:r>
            <a:r>
              <a:rPr lang="en-US" sz="850" dirty="0">
                <a:solidFill>
                  <a:srgbClr val="7A8B9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/900</a:t>
            </a:r>
            <a:endParaRPr lang="en-US" sz="1600" dirty="0"/>
          </a:p>
        </p:txBody>
      </p:sp>
      <p:sp>
        <p:nvSpPr>
          <p:cNvPr id="30" name="Shape 28"/>
          <p:cNvSpPr/>
          <p:nvPr/>
        </p:nvSpPr>
        <p:spPr>
          <a:xfrm>
            <a:off x="4393082" y="2423160"/>
            <a:ext cx="1574749" cy="64008"/>
          </a:xfrm>
          <a:prstGeom prst="rect">
            <a:avLst/>
          </a:prstGeom>
          <a:solidFill>
            <a:srgbClr val="FFFFFF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1" name="Shape 29"/>
          <p:cNvSpPr/>
          <p:nvPr/>
        </p:nvSpPr>
        <p:spPr>
          <a:xfrm>
            <a:off x="4393082" y="2423160"/>
            <a:ext cx="1574749" cy="64008"/>
          </a:xfrm>
          <a:prstGeom prst="rect">
            <a:avLst/>
          </a:prstGeom>
          <a:solidFill>
            <a:srgbClr val="C98A0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2" name="Shape 30"/>
          <p:cNvSpPr/>
          <p:nvPr/>
        </p:nvSpPr>
        <p:spPr>
          <a:xfrm>
            <a:off x="6132424" y="1847088"/>
            <a:ext cx="1757629" cy="731520"/>
          </a:xfrm>
          <a:prstGeom prst="roundRect">
            <a:avLst>
              <a:gd name="adj" fmla="val 8750"/>
            </a:avLst>
          </a:prstGeom>
          <a:solidFill>
            <a:srgbClr val="EAF2FA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3" name="Text 31"/>
          <p:cNvSpPr txBox="1"/>
          <p:nvPr/>
        </p:nvSpPr>
        <p:spPr>
          <a:xfrm>
            <a:off x="6223864" y="1901952"/>
            <a:ext cx="1099261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b="1" dirty="0">
                <a:solidFill>
                  <a:srgbClr val="7A8B9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900" dirty="0"/>
          </a:p>
        </p:txBody>
      </p:sp>
      <p:sp>
        <p:nvSpPr>
          <p:cNvPr id="34" name="Text 32"/>
          <p:cNvSpPr txBox="1"/>
          <p:nvPr/>
        </p:nvSpPr>
        <p:spPr>
          <a:xfrm>
            <a:off x="7268261" y="1901952"/>
            <a:ext cx="530352" cy="201168"/>
          </a:xfrm>
          <a:prstGeom prst="roundRect">
            <a:avLst>
              <a:gd name="adj" fmla="val 50000"/>
            </a:avLst>
          </a:prstGeom>
          <a:solidFill>
            <a:srgbClr val="C98A00"/>
          </a:solidFill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8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103%</a:t>
            </a:r>
            <a:endParaRPr lang="en-US" sz="850" dirty="0"/>
          </a:p>
        </p:txBody>
      </p:sp>
      <p:sp>
        <p:nvSpPr>
          <p:cNvPr id="35" name="Text 33"/>
          <p:cNvSpPr txBox="1"/>
          <p:nvPr/>
        </p:nvSpPr>
        <p:spPr>
          <a:xfrm>
            <a:off x="6223864" y="2121408"/>
            <a:ext cx="1574749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0F2A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927</a:t>
            </a:r>
            <a:r>
              <a:rPr lang="en-US" sz="850" dirty="0">
                <a:solidFill>
                  <a:srgbClr val="7A8B9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/900</a:t>
            </a:r>
            <a:endParaRPr lang="en-US" sz="1600" dirty="0"/>
          </a:p>
        </p:txBody>
      </p:sp>
      <p:sp>
        <p:nvSpPr>
          <p:cNvPr id="36" name="Shape 34"/>
          <p:cNvSpPr/>
          <p:nvPr/>
        </p:nvSpPr>
        <p:spPr>
          <a:xfrm>
            <a:off x="6223864" y="2423160"/>
            <a:ext cx="1574749" cy="64008"/>
          </a:xfrm>
          <a:prstGeom prst="rect">
            <a:avLst/>
          </a:prstGeom>
          <a:solidFill>
            <a:srgbClr val="FFFFFF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7" name="Shape 35"/>
          <p:cNvSpPr/>
          <p:nvPr/>
        </p:nvSpPr>
        <p:spPr>
          <a:xfrm>
            <a:off x="6223864" y="2423160"/>
            <a:ext cx="1574749" cy="64008"/>
          </a:xfrm>
          <a:prstGeom prst="rect">
            <a:avLst/>
          </a:prstGeom>
          <a:solidFill>
            <a:srgbClr val="C98A0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8" name="Shape 36"/>
          <p:cNvSpPr/>
          <p:nvPr/>
        </p:nvSpPr>
        <p:spPr>
          <a:xfrm>
            <a:off x="7963205" y="1847088"/>
            <a:ext cx="1757629" cy="731520"/>
          </a:xfrm>
          <a:prstGeom prst="roundRect">
            <a:avLst>
              <a:gd name="adj" fmla="val 8750"/>
            </a:avLst>
          </a:prstGeom>
          <a:solidFill>
            <a:srgbClr val="EAF2FA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9" name="Text 37"/>
          <p:cNvSpPr txBox="1"/>
          <p:nvPr/>
        </p:nvSpPr>
        <p:spPr>
          <a:xfrm>
            <a:off x="8054645" y="1901952"/>
            <a:ext cx="1099261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b="1" dirty="0">
                <a:solidFill>
                  <a:srgbClr val="7A8B9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900" dirty="0"/>
          </a:p>
        </p:txBody>
      </p:sp>
      <p:sp>
        <p:nvSpPr>
          <p:cNvPr id="40" name="Text 38"/>
          <p:cNvSpPr txBox="1"/>
          <p:nvPr/>
        </p:nvSpPr>
        <p:spPr>
          <a:xfrm>
            <a:off x="9099042" y="1901952"/>
            <a:ext cx="530352" cy="201168"/>
          </a:xfrm>
          <a:prstGeom prst="roundRect">
            <a:avLst>
              <a:gd name="adj" fmla="val 50000"/>
            </a:avLst>
          </a:prstGeom>
          <a:solidFill>
            <a:srgbClr val="1C8A5A"/>
          </a:solidFill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8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98%</a:t>
            </a:r>
            <a:endParaRPr lang="en-US" sz="850" dirty="0"/>
          </a:p>
        </p:txBody>
      </p:sp>
      <p:sp>
        <p:nvSpPr>
          <p:cNvPr id="41" name="Text 39"/>
          <p:cNvSpPr txBox="1"/>
          <p:nvPr/>
        </p:nvSpPr>
        <p:spPr>
          <a:xfrm>
            <a:off x="8054645" y="2121408"/>
            <a:ext cx="1574749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0F2A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881</a:t>
            </a:r>
            <a:r>
              <a:rPr lang="en-US" sz="850" dirty="0">
                <a:solidFill>
                  <a:srgbClr val="7A8B9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/900</a:t>
            </a:r>
            <a:endParaRPr lang="en-US" sz="1600" dirty="0"/>
          </a:p>
        </p:txBody>
      </p:sp>
      <p:sp>
        <p:nvSpPr>
          <p:cNvPr id="42" name="Shape 40"/>
          <p:cNvSpPr/>
          <p:nvPr/>
        </p:nvSpPr>
        <p:spPr>
          <a:xfrm>
            <a:off x="8054645" y="2423160"/>
            <a:ext cx="1574749" cy="64008"/>
          </a:xfrm>
          <a:prstGeom prst="rect">
            <a:avLst/>
          </a:prstGeom>
          <a:solidFill>
            <a:srgbClr val="FFFFFF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43" name="Shape 41"/>
          <p:cNvSpPr/>
          <p:nvPr/>
        </p:nvSpPr>
        <p:spPr>
          <a:xfrm>
            <a:off x="8054645" y="2423160"/>
            <a:ext cx="1543254" cy="64008"/>
          </a:xfrm>
          <a:prstGeom prst="rect">
            <a:avLst/>
          </a:prstGeom>
          <a:solidFill>
            <a:srgbClr val="1C8A5A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44" name="Shape 42"/>
          <p:cNvSpPr/>
          <p:nvPr/>
        </p:nvSpPr>
        <p:spPr>
          <a:xfrm>
            <a:off x="9793986" y="1847088"/>
            <a:ext cx="1757629" cy="731520"/>
          </a:xfrm>
          <a:prstGeom prst="roundRect">
            <a:avLst>
              <a:gd name="adj" fmla="val 8750"/>
            </a:avLst>
          </a:prstGeom>
          <a:solidFill>
            <a:srgbClr val="0F2A47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45" name="Text 43"/>
          <p:cNvSpPr txBox="1"/>
          <p:nvPr/>
        </p:nvSpPr>
        <p:spPr>
          <a:xfrm>
            <a:off x="9885426" y="1901952"/>
            <a:ext cx="1099261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b="1" dirty="0">
                <a:solidFill>
                  <a:srgbClr val="9FB8D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Total</a:t>
            </a:r>
            <a:endParaRPr lang="en-US" sz="900" dirty="0"/>
          </a:p>
        </p:txBody>
      </p:sp>
      <p:sp>
        <p:nvSpPr>
          <p:cNvPr id="46" name="Text 44"/>
          <p:cNvSpPr txBox="1"/>
          <p:nvPr/>
        </p:nvSpPr>
        <p:spPr>
          <a:xfrm>
            <a:off x="10929823" y="1901952"/>
            <a:ext cx="530352" cy="201168"/>
          </a:xfrm>
          <a:prstGeom prst="roundRect">
            <a:avLst>
              <a:gd name="adj" fmla="val 50000"/>
            </a:avLst>
          </a:prstGeom>
          <a:solidFill>
            <a:srgbClr val="1C8A5A"/>
          </a:solidFill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8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96%</a:t>
            </a:r>
            <a:endParaRPr lang="en-US" sz="850" dirty="0"/>
          </a:p>
        </p:txBody>
      </p:sp>
      <p:sp>
        <p:nvSpPr>
          <p:cNvPr id="47" name="Text 45"/>
          <p:cNvSpPr txBox="1"/>
          <p:nvPr/>
        </p:nvSpPr>
        <p:spPr>
          <a:xfrm>
            <a:off x="9885426" y="2121408"/>
            <a:ext cx="1574749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4.318</a:t>
            </a:r>
            <a:r>
              <a:rPr lang="en-US" sz="850" dirty="0">
                <a:solidFill>
                  <a:srgbClr val="9FB8D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/4.500</a:t>
            </a:r>
            <a:endParaRPr lang="en-US" sz="1600" dirty="0"/>
          </a:p>
        </p:txBody>
      </p:sp>
      <p:sp>
        <p:nvSpPr>
          <p:cNvPr id="48" name="Shape 46"/>
          <p:cNvSpPr/>
          <p:nvPr/>
        </p:nvSpPr>
        <p:spPr>
          <a:xfrm>
            <a:off x="9885426" y="2423160"/>
            <a:ext cx="1574749" cy="64008"/>
          </a:xfrm>
          <a:prstGeom prst="rect">
            <a:avLst/>
          </a:prstGeom>
          <a:solidFill>
            <a:srgbClr val="24405F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49" name="Shape 47"/>
          <p:cNvSpPr/>
          <p:nvPr/>
        </p:nvSpPr>
        <p:spPr>
          <a:xfrm>
            <a:off x="9885426" y="2423160"/>
            <a:ext cx="1511759" cy="64008"/>
          </a:xfrm>
          <a:prstGeom prst="rect">
            <a:avLst/>
          </a:prstGeom>
          <a:solidFill>
            <a:srgbClr val="1C8A5A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50" name="Shape 48"/>
          <p:cNvSpPr/>
          <p:nvPr/>
        </p:nvSpPr>
        <p:spPr>
          <a:xfrm>
            <a:off x="640080" y="2651760"/>
            <a:ext cx="1757629" cy="731520"/>
          </a:xfrm>
          <a:prstGeom prst="roundRect">
            <a:avLst>
              <a:gd name="adj" fmla="val 8750"/>
            </a:avLst>
          </a:prstGeom>
          <a:solidFill>
            <a:srgbClr val="EAF2FA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51" name="Text 49"/>
          <p:cNvSpPr txBox="1"/>
          <p:nvPr/>
        </p:nvSpPr>
        <p:spPr>
          <a:xfrm>
            <a:off x="731520" y="2706624"/>
            <a:ext cx="1099261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b="1" dirty="0">
                <a:solidFill>
                  <a:srgbClr val="7A8B9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900" dirty="0"/>
          </a:p>
        </p:txBody>
      </p:sp>
      <p:sp>
        <p:nvSpPr>
          <p:cNvPr id="52" name="Text 50"/>
          <p:cNvSpPr txBox="1"/>
          <p:nvPr/>
        </p:nvSpPr>
        <p:spPr>
          <a:xfrm>
            <a:off x="1775917" y="2706624"/>
            <a:ext cx="530352" cy="201168"/>
          </a:xfrm>
          <a:prstGeom prst="roundRect">
            <a:avLst>
              <a:gd name="adj" fmla="val 50000"/>
            </a:avLst>
          </a:prstGeom>
          <a:solidFill>
            <a:srgbClr val="C0392B"/>
          </a:solidFill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8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147%</a:t>
            </a:r>
            <a:endParaRPr lang="en-US" sz="850" dirty="0"/>
          </a:p>
        </p:txBody>
      </p:sp>
      <p:sp>
        <p:nvSpPr>
          <p:cNvPr id="53" name="Text 51"/>
          <p:cNvSpPr txBox="1"/>
          <p:nvPr/>
        </p:nvSpPr>
        <p:spPr>
          <a:xfrm>
            <a:off x="731520" y="2926080"/>
            <a:ext cx="1574749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0F2A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1.325</a:t>
            </a:r>
            <a:r>
              <a:rPr lang="en-US" sz="850" dirty="0">
                <a:solidFill>
                  <a:srgbClr val="7A8B9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/900</a:t>
            </a:r>
            <a:endParaRPr lang="en-US" sz="1600" dirty="0"/>
          </a:p>
        </p:txBody>
      </p:sp>
      <p:sp>
        <p:nvSpPr>
          <p:cNvPr id="54" name="Shape 52"/>
          <p:cNvSpPr/>
          <p:nvPr/>
        </p:nvSpPr>
        <p:spPr>
          <a:xfrm>
            <a:off x="731520" y="3227832"/>
            <a:ext cx="1574749" cy="64008"/>
          </a:xfrm>
          <a:prstGeom prst="rect">
            <a:avLst/>
          </a:prstGeom>
          <a:solidFill>
            <a:srgbClr val="FFFFFF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55" name="Shape 53"/>
          <p:cNvSpPr/>
          <p:nvPr/>
        </p:nvSpPr>
        <p:spPr>
          <a:xfrm>
            <a:off x="731520" y="3227832"/>
            <a:ext cx="1574749" cy="64008"/>
          </a:xfrm>
          <a:prstGeom prst="rect">
            <a:avLst/>
          </a:prstGeom>
          <a:solidFill>
            <a:srgbClr val="C0392B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56" name="Shape 54"/>
          <p:cNvSpPr/>
          <p:nvPr/>
        </p:nvSpPr>
        <p:spPr>
          <a:xfrm>
            <a:off x="2470861" y="2651760"/>
            <a:ext cx="1757629" cy="731520"/>
          </a:xfrm>
          <a:prstGeom prst="roundRect">
            <a:avLst>
              <a:gd name="adj" fmla="val 8750"/>
            </a:avLst>
          </a:prstGeom>
          <a:solidFill>
            <a:srgbClr val="EAF2FA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57" name="Text 55"/>
          <p:cNvSpPr txBox="1"/>
          <p:nvPr/>
        </p:nvSpPr>
        <p:spPr>
          <a:xfrm>
            <a:off x="2562301" y="2706624"/>
            <a:ext cx="1099261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b="1" dirty="0">
                <a:solidFill>
                  <a:srgbClr val="7A8B9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900" dirty="0"/>
          </a:p>
        </p:txBody>
      </p:sp>
      <p:sp>
        <p:nvSpPr>
          <p:cNvPr id="58" name="Text 56"/>
          <p:cNvSpPr txBox="1"/>
          <p:nvPr/>
        </p:nvSpPr>
        <p:spPr>
          <a:xfrm>
            <a:off x="3606698" y="2706624"/>
            <a:ext cx="530352" cy="201168"/>
          </a:xfrm>
          <a:prstGeom prst="roundRect">
            <a:avLst>
              <a:gd name="adj" fmla="val 50000"/>
            </a:avLst>
          </a:prstGeom>
          <a:solidFill>
            <a:srgbClr val="C98A00"/>
          </a:solidFill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8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124%</a:t>
            </a:r>
            <a:endParaRPr lang="en-US" sz="850" dirty="0"/>
          </a:p>
        </p:txBody>
      </p:sp>
      <p:sp>
        <p:nvSpPr>
          <p:cNvPr id="59" name="Text 57"/>
          <p:cNvSpPr txBox="1"/>
          <p:nvPr/>
        </p:nvSpPr>
        <p:spPr>
          <a:xfrm>
            <a:off x="2562301" y="2926080"/>
            <a:ext cx="1574749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0F2A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1.120</a:t>
            </a:r>
            <a:r>
              <a:rPr lang="en-US" sz="850" dirty="0">
                <a:solidFill>
                  <a:srgbClr val="7A8B9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/900</a:t>
            </a:r>
            <a:endParaRPr lang="en-US" sz="1600" dirty="0"/>
          </a:p>
        </p:txBody>
      </p:sp>
      <p:sp>
        <p:nvSpPr>
          <p:cNvPr id="60" name="Shape 58"/>
          <p:cNvSpPr/>
          <p:nvPr/>
        </p:nvSpPr>
        <p:spPr>
          <a:xfrm>
            <a:off x="2562301" y="3227832"/>
            <a:ext cx="1574749" cy="64008"/>
          </a:xfrm>
          <a:prstGeom prst="rect">
            <a:avLst/>
          </a:prstGeom>
          <a:solidFill>
            <a:srgbClr val="FFFFFF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61" name="Shape 59"/>
          <p:cNvSpPr/>
          <p:nvPr/>
        </p:nvSpPr>
        <p:spPr>
          <a:xfrm>
            <a:off x="2562301" y="3227832"/>
            <a:ext cx="1574749" cy="64008"/>
          </a:xfrm>
          <a:prstGeom prst="rect">
            <a:avLst/>
          </a:prstGeom>
          <a:solidFill>
            <a:srgbClr val="C98A0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62" name="Shape 60"/>
          <p:cNvSpPr/>
          <p:nvPr/>
        </p:nvSpPr>
        <p:spPr>
          <a:xfrm>
            <a:off x="4301642" y="2651760"/>
            <a:ext cx="1757629" cy="731520"/>
          </a:xfrm>
          <a:prstGeom prst="roundRect">
            <a:avLst>
              <a:gd name="adj" fmla="val 8750"/>
            </a:avLst>
          </a:prstGeom>
          <a:solidFill>
            <a:srgbClr val="EAF2FA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63" name="Text 61"/>
          <p:cNvSpPr txBox="1"/>
          <p:nvPr/>
        </p:nvSpPr>
        <p:spPr>
          <a:xfrm>
            <a:off x="4393082" y="2706624"/>
            <a:ext cx="1099261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b="1" dirty="0">
                <a:solidFill>
                  <a:srgbClr val="7A8B9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900" dirty="0"/>
          </a:p>
        </p:txBody>
      </p:sp>
      <p:sp>
        <p:nvSpPr>
          <p:cNvPr id="64" name="Text 62"/>
          <p:cNvSpPr txBox="1"/>
          <p:nvPr/>
        </p:nvSpPr>
        <p:spPr>
          <a:xfrm>
            <a:off x="5437480" y="2706624"/>
            <a:ext cx="530352" cy="201168"/>
          </a:xfrm>
          <a:prstGeom prst="roundRect">
            <a:avLst>
              <a:gd name="adj" fmla="val 50000"/>
            </a:avLst>
          </a:prstGeom>
          <a:solidFill>
            <a:srgbClr val="C98A00"/>
          </a:solidFill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8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112%</a:t>
            </a:r>
            <a:endParaRPr lang="en-US" sz="850" dirty="0"/>
          </a:p>
        </p:txBody>
      </p:sp>
      <p:sp>
        <p:nvSpPr>
          <p:cNvPr id="65" name="Text 63"/>
          <p:cNvSpPr txBox="1"/>
          <p:nvPr/>
        </p:nvSpPr>
        <p:spPr>
          <a:xfrm>
            <a:off x="4393082" y="2926080"/>
            <a:ext cx="1574749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0F2A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1.008</a:t>
            </a:r>
            <a:r>
              <a:rPr lang="en-US" sz="850" dirty="0">
                <a:solidFill>
                  <a:srgbClr val="7A8B9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/900</a:t>
            </a:r>
            <a:endParaRPr lang="en-US" sz="1600" dirty="0"/>
          </a:p>
        </p:txBody>
      </p:sp>
      <p:sp>
        <p:nvSpPr>
          <p:cNvPr id="66" name="Shape 64"/>
          <p:cNvSpPr/>
          <p:nvPr/>
        </p:nvSpPr>
        <p:spPr>
          <a:xfrm>
            <a:off x="4393082" y="3227832"/>
            <a:ext cx="1574749" cy="64008"/>
          </a:xfrm>
          <a:prstGeom prst="rect">
            <a:avLst/>
          </a:prstGeom>
          <a:solidFill>
            <a:srgbClr val="FFFFFF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67" name="Shape 65"/>
          <p:cNvSpPr/>
          <p:nvPr/>
        </p:nvSpPr>
        <p:spPr>
          <a:xfrm>
            <a:off x="4393082" y="3227832"/>
            <a:ext cx="1574749" cy="64008"/>
          </a:xfrm>
          <a:prstGeom prst="rect">
            <a:avLst/>
          </a:prstGeom>
          <a:solidFill>
            <a:srgbClr val="C98A0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68" name="Shape 66"/>
          <p:cNvSpPr/>
          <p:nvPr/>
        </p:nvSpPr>
        <p:spPr>
          <a:xfrm>
            <a:off x="6132424" y="2651760"/>
            <a:ext cx="1757629" cy="731520"/>
          </a:xfrm>
          <a:prstGeom prst="roundRect">
            <a:avLst>
              <a:gd name="adj" fmla="val 8750"/>
            </a:avLst>
          </a:prstGeom>
          <a:solidFill>
            <a:srgbClr val="EAF2FA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69" name="Text 67"/>
          <p:cNvSpPr txBox="1"/>
          <p:nvPr/>
        </p:nvSpPr>
        <p:spPr>
          <a:xfrm>
            <a:off x="6223864" y="2706624"/>
            <a:ext cx="1099261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b="1" dirty="0">
                <a:solidFill>
                  <a:srgbClr val="7A8B9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10</a:t>
            </a:r>
            <a:endParaRPr lang="en-US" sz="900" dirty="0"/>
          </a:p>
        </p:txBody>
      </p:sp>
      <p:sp>
        <p:nvSpPr>
          <p:cNvPr id="70" name="Text 68"/>
          <p:cNvSpPr txBox="1"/>
          <p:nvPr/>
        </p:nvSpPr>
        <p:spPr>
          <a:xfrm>
            <a:off x="7268261" y="2706624"/>
            <a:ext cx="530352" cy="201168"/>
          </a:xfrm>
          <a:prstGeom prst="roundRect">
            <a:avLst>
              <a:gd name="adj" fmla="val 50000"/>
            </a:avLst>
          </a:prstGeom>
          <a:solidFill>
            <a:srgbClr val="C98A00"/>
          </a:solidFill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8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106%</a:t>
            </a:r>
            <a:endParaRPr lang="en-US" sz="850" dirty="0"/>
          </a:p>
        </p:txBody>
      </p:sp>
      <p:sp>
        <p:nvSpPr>
          <p:cNvPr id="71" name="Text 69"/>
          <p:cNvSpPr txBox="1"/>
          <p:nvPr/>
        </p:nvSpPr>
        <p:spPr>
          <a:xfrm>
            <a:off x="6223864" y="2926080"/>
            <a:ext cx="1574749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0F2A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950</a:t>
            </a:r>
            <a:r>
              <a:rPr lang="en-US" sz="850" dirty="0">
                <a:solidFill>
                  <a:srgbClr val="7A8B9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/900</a:t>
            </a:r>
            <a:endParaRPr lang="en-US" sz="1600" dirty="0"/>
          </a:p>
        </p:txBody>
      </p:sp>
      <p:sp>
        <p:nvSpPr>
          <p:cNvPr id="72" name="Shape 70"/>
          <p:cNvSpPr/>
          <p:nvPr/>
        </p:nvSpPr>
        <p:spPr>
          <a:xfrm>
            <a:off x="6223864" y="3227832"/>
            <a:ext cx="1574749" cy="64008"/>
          </a:xfrm>
          <a:prstGeom prst="rect">
            <a:avLst/>
          </a:prstGeom>
          <a:solidFill>
            <a:srgbClr val="FFFFFF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73" name="Shape 71"/>
          <p:cNvSpPr/>
          <p:nvPr/>
        </p:nvSpPr>
        <p:spPr>
          <a:xfrm>
            <a:off x="6223864" y="3227832"/>
            <a:ext cx="1574749" cy="64008"/>
          </a:xfrm>
          <a:prstGeom prst="rect">
            <a:avLst/>
          </a:prstGeom>
          <a:solidFill>
            <a:srgbClr val="C98A0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74" name="Shape 72"/>
          <p:cNvSpPr/>
          <p:nvPr/>
        </p:nvSpPr>
        <p:spPr>
          <a:xfrm>
            <a:off x="7963205" y="2651760"/>
            <a:ext cx="1757629" cy="731520"/>
          </a:xfrm>
          <a:prstGeom prst="roundRect">
            <a:avLst>
              <a:gd name="adj" fmla="val 8750"/>
            </a:avLst>
          </a:prstGeom>
          <a:solidFill>
            <a:srgbClr val="EAF2FA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75" name="Text 73"/>
          <p:cNvSpPr txBox="1"/>
          <p:nvPr/>
        </p:nvSpPr>
        <p:spPr>
          <a:xfrm>
            <a:off x="8054645" y="2706624"/>
            <a:ext cx="1099261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b="1" dirty="0">
                <a:solidFill>
                  <a:srgbClr val="7A8B9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11</a:t>
            </a:r>
            <a:endParaRPr lang="en-US" sz="900" dirty="0"/>
          </a:p>
        </p:txBody>
      </p:sp>
      <p:sp>
        <p:nvSpPr>
          <p:cNvPr id="76" name="Text 74"/>
          <p:cNvSpPr txBox="1"/>
          <p:nvPr/>
        </p:nvSpPr>
        <p:spPr>
          <a:xfrm>
            <a:off x="9099042" y="2706624"/>
            <a:ext cx="530352" cy="201168"/>
          </a:xfrm>
          <a:prstGeom prst="roundRect">
            <a:avLst>
              <a:gd name="adj" fmla="val 50000"/>
            </a:avLst>
          </a:prstGeom>
          <a:solidFill>
            <a:srgbClr val="C98A00"/>
          </a:solidFill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8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102%</a:t>
            </a:r>
            <a:endParaRPr lang="en-US" sz="850" dirty="0"/>
          </a:p>
        </p:txBody>
      </p:sp>
      <p:sp>
        <p:nvSpPr>
          <p:cNvPr id="77" name="Text 75"/>
          <p:cNvSpPr txBox="1"/>
          <p:nvPr/>
        </p:nvSpPr>
        <p:spPr>
          <a:xfrm>
            <a:off x="8054645" y="2926080"/>
            <a:ext cx="1574749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0F2A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916</a:t>
            </a:r>
            <a:r>
              <a:rPr lang="en-US" sz="850" dirty="0">
                <a:solidFill>
                  <a:srgbClr val="7A8B9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/900</a:t>
            </a:r>
            <a:endParaRPr lang="en-US" sz="1600" dirty="0"/>
          </a:p>
        </p:txBody>
      </p:sp>
      <p:sp>
        <p:nvSpPr>
          <p:cNvPr id="78" name="Shape 76"/>
          <p:cNvSpPr/>
          <p:nvPr/>
        </p:nvSpPr>
        <p:spPr>
          <a:xfrm>
            <a:off x="8054645" y="3227832"/>
            <a:ext cx="1574749" cy="64008"/>
          </a:xfrm>
          <a:prstGeom prst="rect">
            <a:avLst/>
          </a:prstGeom>
          <a:solidFill>
            <a:srgbClr val="FFFFFF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79" name="Shape 77"/>
          <p:cNvSpPr/>
          <p:nvPr/>
        </p:nvSpPr>
        <p:spPr>
          <a:xfrm>
            <a:off x="8054645" y="3227832"/>
            <a:ext cx="1574749" cy="64008"/>
          </a:xfrm>
          <a:prstGeom prst="rect">
            <a:avLst/>
          </a:prstGeom>
          <a:solidFill>
            <a:srgbClr val="C98A0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80" name="Shape 78"/>
          <p:cNvSpPr/>
          <p:nvPr/>
        </p:nvSpPr>
        <p:spPr>
          <a:xfrm>
            <a:off x="9793986" y="2651760"/>
            <a:ext cx="1757629" cy="731520"/>
          </a:xfrm>
          <a:prstGeom prst="roundRect">
            <a:avLst>
              <a:gd name="adj" fmla="val 8750"/>
            </a:avLst>
          </a:prstGeom>
          <a:solidFill>
            <a:srgbClr val="0F2A47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81" name="Text 79"/>
          <p:cNvSpPr txBox="1"/>
          <p:nvPr/>
        </p:nvSpPr>
        <p:spPr>
          <a:xfrm>
            <a:off x="9885426" y="2706624"/>
            <a:ext cx="1099261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b="1" dirty="0">
                <a:solidFill>
                  <a:srgbClr val="9FB8D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Total</a:t>
            </a:r>
            <a:endParaRPr lang="en-US" sz="900" dirty="0"/>
          </a:p>
        </p:txBody>
      </p:sp>
      <p:sp>
        <p:nvSpPr>
          <p:cNvPr id="82" name="Text 80"/>
          <p:cNvSpPr txBox="1"/>
          <p:nvPr/>
        </p:nvSpPr>
        <p:spPr>
          <a:xfrm>
            <a:off x="10929823" y="2706624"/>
            <a:ext cx="530352" cy="201168"/>
          </a:xfrm>
          <a:prstGeom prst="roundRect">
            <a:avLst>
              <a:gd name="adj" fmla="val 50000"/>
            </a:avLst>
          </a:prstGeom>
          <a:solidFill>
            <a:srgbClr val="C0392B"/>
          </a:solidFill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8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143%</a:t>
            </a:r>
            <a:endParaRPr lang="en-US" sz="850" dirty="0"/>
          </a:p>
        </p:txBody>
      </p:sp>
      <p:sp>
        <p:nvSpPr>
          <p:cNvPr id="83" name="Text 81"/>
          <p:cNvSpPr txBox="1"/>
          <p:nvPr/>
        </p:nvSpPr>
        <p:spPr>
          <a:xfrm>
            <a:off x="9885426" y="2926080"/>
            <a:ext cx="1574749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6.439</a:t>
            </a:r>
            <a:r>
              <a:rPr lang="en-US" sz="850" dirty="0">
                <a:solidFill>
                  <a:srgbClr val="9FB8D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/4.500</a:t>
            </a:r>
            <a:endParaRPr lang="en-US" sz="1600" dirty="0"/>
          </a:p>
        </p:txBody>
      </p:sp>
      <p:sp>
        <p:nvSpPr>
          <p:cNvPr id="84" name="Shape 82"/>
          <p:cNvSpPr/>
          <p:nvPr/>
        </p:nvSpPr>
        <p:spPr>
          <a:xfrm>
            <a:off x="9885426" y="3227832"/>
            <a:ext cx="1574749" cy="64008"/>
          </a:xfrm>
          <a:prstGeom prst="rect">
            <a:avLst/>
          </a:prstGeom>
          <a:solidFill>
            <a:srgbClr val="24405F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85" name="Shape 83"/>
          <p:cNvSpPr/>
          <p:nvPr/>
        </p:nvSpPr>
        <p:spPr>
          <a:xfrm>
            <a:off x="9885426" y="3227832"/>
            <a:ext cx="1574749" cy="64008"/>
          </a:xfrm>
          <a:prstGeom prst="rect">
            <a:avLst/>
          </a:prstGeom>
          <a:solidFill>
            <a:srgbClr val="C0392B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86" name="Shape 84"/>
          <p:cNvSpPr/>
          <p:nvPr/>
        </p:nvSpPr>
        <p:spPr>
          <a:xfrm>
            <a:off x="640080" y="3456432"/>
            <a:ext cx="1757629" cy="731520"/>
          </a:xfrm>
          <a:prstGeom prst="roundRect">
            <a:avLst>
              <a:gd name="adj" fmla="val 8750"/>
            </a:avLst>
          </a:prstGeom>
          <a:solidFill>
            <a:srgbClr val="EAF2FA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87" name="Text 85"/>
          <p:cNvSpPr txBox="1"/>
          <p:nvPr/>
        </p:nvSpPr>
        <p:spPr>
          <a:xfrm>
            <a:off x="731520" y="3511296"/>
            <a:ext cx="1099261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b="1" dirty="0">
                <a:solidFill>
                  <a:srgbClr val="7A8B9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14</a:t>
            </a:r>
            <a:endParaRPr lang="en-US" sz="900" dirty="0"/>
          </a:p>
        </p:txBody>
      </p:sp>
      <p:sp>
        <p:nvSpPr>
          <p:cNvPr id="88" name="Text 86"/>
          <p:cNvSpPr txBox="1"/>
          <p:nvPr/>
        </p:nvSpPr>
        <p:spPr>
          <a:xfrm>
            <a:off x="1775917" y="3511296"/>
            <a:ext cx="530352" cy="201168"/>
          </a:xfrm>
          <a:prstGeom prst="roundRect">
            <a:avLst>
              <a:gd name="adj" fmla="val 50000"/>
            </a:avLst>
          </a:prstGeom>
          <a:solidFill>
            <a:srgbClr val="C0392B"/>
          </a:solidFill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8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308%</a:t>
            </a:r>
            <a:endParaRPr lang="en-US" sz="850" dirty="0"/>
          </a:p>
        </p:txBody>
      </p:sp>
      <p:sp>
        <p:nvSpPr>
          <p:cNvPr id="89" name="Text 87"/>
          <p:cNvSpPr txBox="1"/>
          <p:nvPr/>
        </p:nvSpPr>
        <p:spPr>
          <a:xfrm>
            <a:off x="731520" y="3730752"/>
            <a:ext cx="1574749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0F2A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3.310</a:t>
            </a:r>
            <a:r>
              <a:rPr lang="en-US" sz="850" dirty="0">
                <a:solidFill>
                  <a:srgbClr val="7A8B9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/900</a:t>
            </a:r>
            <a:endParaRPr lang="en-US" sz="1600" dirty="0"/>
          </a:p>
        </p:txBody>
      </p:sp>
      <p:sp>
        <p:nvSpPr>
          <p:cNvPr id="90" name="Shape 88"/>
          <p:cNvSpPr/>
          <p:nvPr/>
        </p:nvSpPr>
        <p:spPr>
          <a:xfrm>
            <a:off x="731520" y="4032504"/>
            <a:ext cx="1574749" cy="64008"/>
          </a:xfrm>
          <a:prstGeom prst="rect">
            <a:avLst/>
          </a:prstGeom>
          <a:solidFill>
            <a:srgbClr val="FFFFFF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91" name="Shape 89"/>
          <p:cNvSpPr/>
          <p:nvPr/>
        </p:nvSpPr>
        <p:spPr>
          <a:xfrm>
            <a:off x="731520" y="4032504"/>
            <a:ext cx="1574749" cy="64008"/>
          </a:xfrm>
          <a:prstGeom prst="rect">
            <a:avLst/>
          </a:prstGeom>
          <a:solidFill>
            <a:srgbClr val="C0392B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92" name="Shape 90"/>
          <p:cNvSpPr/>
          <p:nvPr/>
        </p:nvSpPr>
        <p:spPr>
          <a:xfrm>
            <a:off x="2470861" y="3456432"/>
            <a:ext cx="1757629" cy="731520"/>
          </a:xfrm>
          <a:prstGeom prst="roundRect">
            <a:avLst>
              <a:gd name="adj" fmla="val 8750"/>
            </a:avLst>
          </a:prstGeom>
          <a:solidFill>
            <a:srgbClr val="EAF2FA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93" name="Text 91"/>
          <p:cNvSpPr txBox="1"/>
          <p:nvPr/>
        </p:nvSpPr>
        <p:spPr>
          <a:xfrm>
            <a:off x="2562301" y="3511296"/>
            <a:ext cx="1099261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b="1" dirty="0">
                <a:solidFill>
                  <a:srgbClr val="7A8B9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15</a:t>
            </a:r>
            <a:endParaRPr lang="en-US" sz="900" dirty="0"/>
          </a:p>
        </p:txBody>
      </p:sp>
      <p:sp>
        <p:nvSpPr>
          <p:cNvPr id="94" name="Text 92"/>
          <p:cNvSpPr txBox="1"/>
          <p:nvPr/>
        </p:nvSpPr>
        <p:spPr>
          <a:xfrm>
            <a:off x="3606698" y="3511296"/>
            <a:ext cx="530352" cy="201168"/>
          </a:xfrm>
          <a:prstGeom prst="roundRect">
            <a:avLst>
              <a:gd name="adj" fmla="val 50000"/>
            </a:avLst>
          </a:prstGeom>
          <a:solidFill>
            <a:srgbClr val="1C8A5A"/>
          </a:solidFill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8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99%</a:t>
            </a:r>
            <a:endParaRPr lang="en-US" sz="850" dirty="0"/>
          </a:p>
        </p:txBody>
      </p:sp>
      <p:sp>
        <p:nvSpPr>
          <p:cNvPr id="95" name="Text 93"/>
          <p:cNvSpPr txBox="1"/>
          <p:nvPr/>
        </p:nvSpPr>
        <p:spPr>
          <a:xfrm>
            <a:off x="2562301" y="3730752"/>
            <a:ext cx="1574749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0F2A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892</a:t>
            </a:r>
            <a:r>
              <a:rPr lang="en-US" sz="850" dirty="0">
                <a:solidFill>
                  <a:srgbClr val="7A8B9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/900</a:t>
            </a:r>
            <a:endParaRPr lang="en-US" sz="1600" dirty="0"/>
          </a:p>
        </p:txBody>
      </p:sp>
      <p:sp>
        <p:nvSpPr>
          <p:cNvPr id="96" name="Shape 94"/>
          <p:cNvSpPr/>
          <p:nvPr/>
        </p:nvSpPr>
        <p:spPr>
          <a:xfrm>
            <a:off x="2562301" y="4032504"/>
            <a:ext cx="1574749" cy="64008"/>
          </a:xfrm>
          <a:prstGeom prst="rect">
            <a:avLst/>
          </a:prstGeom>
          <a:solidFill>
            <a:srgbClr val="FFFFFF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97" name="Shape 95"/>
          <p:cNvSpPr/>
          <p:nvPr/>
        </p:nvSpPr>
        <p:spPr>
          <a:xfrm>
            <a:off x="2562301" y="4032504"/>
            <a:ext cx="1559002" cy="64008"/>
          </a:xfrm>
          <a:prstGeom prst="rect">
            <a:avLst/>
          </a:prstGeom>
          <a:solidFill>
            <a:srgbClr val="1C8A5A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98" name="Shape 96"/>
          <p:cNvSpPr/>
          <p:nvPr/>
        </p:nvSpPr>
        <p:spPr>
          <a:xfrm>
            <a:off x="4301642" y="3456432"/>
            <a:ext cx="1757629" cy="731520"/>
          </a:xfrm>
          <a:prstGeom prst="roundRect">
            <a:avLst>
              <a:gd name="adj" fmla="val 8750"/>
            </a:avLst>
          </a:prstGeom>
          <a:solidFill>
            <a:srgbClr val="EAF2FA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99" name="Text 97"/>
          <p:cNvSpPr txBox="1"/>
          <p:nvPr/>
        </p:nvSpPr>
        <p:spPr>
          <a:xfrm>
            <a:off x="4393082" y="3511296"/>
            <a:ext cx="1099261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b="1" dirty="0">
                <a:solidFill>
                  <a:srgbClr val="7A8B9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16</a:t>
            </a:r>
            <a:endParaRPr lang="en-US" sz="900" dirty="0"/>
          </a:p>
        </p:txBody>
      </p:sp>
      <p:sp>
        <p:nvSpPr>
          <p:cNvPr id="100" name="Text 98"/>
          <p:cNvSpPr txBox="1"/>
          <p:nvPr/>
        </p:nvSpPr>
        <p:spPr>
          <a:xfrm>
            <a:off x="5437480" y="3511296"/>
            <a:ext cx="530352" cy="201168"/>
          </a:xfrm>
          <a:prstGeom prst="roundRect">
            <a:avLst>
              <a:gd name="adj" fmla="val 50000"/>
            </a:avLst>
          </a:prstGeom>
          <a:solidFill>
            <a:srgbClr val="C0392B"/>
          </a:solidFill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8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158%</a:t>
            </a:r>
            <a:endParaRPr lang="en-US" sz="850" dirty="0"/>
          </a:p>
        </p:txBody>
      </p:sp>
      <p:sp>
        <p:nvSpPr>
          <p:cNvPr id="101" name="Text 99"/>
          <p:cNvSpPr txBox="1"/>
          <p:nvPr/>
        </p:nvSpPr>
        <p:spPr>
          <a:xfrm>
            <a:off x="4393082" y="3730752"/>
            <a:ext cx="1574749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0F2A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1.418</a:t>
            </a:r>
            <a:r>
              <a:rPr lang="en-US" sz="850" dirty="0">
                <a:solidFill>
                  <a:srgbClr val="7A8B9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/900</a:t>
            </a:r>
            <a:endParaRPr lang="en-US" sz="1600" dirty="0"/>
          </a:p>
        </p:txBody>
      </p:sp>
      <p:sp>
        <p:nvSpPr>
          <p:cNvPr id="102" name="Shape 100"/>
          <p:cNvSpPr/>
          <p:nvPr/>
        </p:nvSpPr>
        <p:spPr>
          <a:xfrm>
            <a:off x="4393082" y="4032504"/>
            <a:ext cx="1574749" cy="64008"/>
          </a:xfrm>
          <a:prstGeom prst="rect">
            <a:avLst/>
          </a:prstGeom>
          <a:solidFill>
            <a:srgbClr val="FFFFFF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03" name="Shape 101"/>
          <p:cNvSpPr/>
          <p:nvPr/>
        </p:nvSpPr>
        <p:spPr>
          <a:xfrm>
            <a:off x="4393082" y="4032504"/>
            <a:ext cx="1574749" cy="64008"/>
          </a:xfrm>
          <a:prstGeom prst="rect">
            <a:avLst/>
          </a:prstGeom>
          <a:solidFill>
            <a:srgbClr val="C0392B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04" name="Shape 102"/>
          <p:cNvSpPr/>
          <p:nvPr/>
        </p:nvSpPr>
        <p:spPr>
          <a:xfrm>
            <a:off x="6132424" y="3456432"/>
            <a:ext cx="1757629" cy="731520"/>
          </a:xfrm>
          <a:prstGeom prst="roundRect">
            <a:avLst>
              <a:gd name="adj" fmla="val 8750"/>
            </a:avLst>
          </a:prstGeom>
          <a:solidFill>
            <a:srgbClr val="EAF2FA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05" name="Text 103"/>
          <p:cNvSpPr txBox="1"/>
          <p:nvPr/>
        </p:nvSpPr>
        <p:spPr>
          <a:xfrm>
            <a:off x="6223864" y="3511296"/>
            <a:ext cx="1099261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b="1" dirty="0">
                <a:solidFill>
                  <a:srgbClr val="7A8B9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17</a:t>
            </a:r>
            <a:endParaRPr lang="en-US" sz="900" dirty="0"/>
          </a:p>
        </p:txBody>
      </p:sp>
      <p:sp>
        <p:nvSpPr>
          <p:cNvPr id="106" name="Text 104"/>
          <p:cNvSpPr txBox="1"/>
          <p:nvPr/>
        </p:nvSpPr>
        <p:spPr>
          <a:xfrm>
            <a:off x="7268261" y="3511296"/>
            <a:ext cx="530352" cy="201168"/>
          </a:xfrm>
          <a:prstGeom prst="roundRect">
            <a:avLst>
              <a:gd name="adj" fmla="val 50000"/>
            </a:avLst>
          </a:prstGeom>
          <a:solidFill>
            <a:srgbClr val="C98A00"/>
          </a:solidFill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8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125%</a:t>
            </a:r>
            <a:endParaRPr lang="en-US" sz="850" dirty="0"/>
          </a:p>
        </p:txBody>
      </p:sp>
      <p:sp>
        <p:nvSpPr>
          <p:cNvPr id="107" name="Text 105"/>
          <p:cNvSpPr txBox="1"/>
          <p:nvPr/>
        </p:nvSpPr>
        <p:spPr>
          <a:xfrm>
            <a:off x="6223864" y="3730752"/>
            <a:ext cx="1574749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0F2A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1.121</a:t>
            </a:r>
            <a:r>
              <a:rPr lang="en-US" sz="850" dirty="0">
                <a:solidFill>
                  <a:srgbClr val="7A8B9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/900</a:t>
            </a:r>
            <a:endParaRPr lang="en-US" sz="1600" dirty="0"/>
          </a:p>
        </p:txBody>
      </p:sp>
      <p:sp>
        <p:nvSpPr>
          <p:cNvPr id="108" name="Shape 106"/>
          <p:cNvSpPr/>
          <p:nvPr/>
        </p:nvSpPr>
        <p:spPr>
          <a:xfrm>
            <a:off x="6223864" y="4032504"/>
            <a:ext cx="1574749" cy="64008"/>
          </a:xfrm>
          <a:prstGeom prst="rect">
            <a:avLst/>
          </a:prstGeom>
          <a:solidFill>
            <a:srgbClr val="FFFFFF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09" name="Shape 107"/>
          <p:cNvSpPr/>
          <p:nvPr/>
        </p:nvSpPr>
        <p:spPr>
          <a:xfrm>
            <a:off x="6223864" y="4032504"/>
            <a:ext cx="1574749" cy="64008"/>
          </a:xfrm>
          <a:prstGeom prst="rect">
            <a:avLst/>
          </a:prstGeom>
          <a:solidFill>
            <a:srgbClr val="C98A0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10" name="Shape 108"/>
          <p:cNvSpPr/>
          <p:nvPr/>
        </p:nvSpPr>
        <p:spPr>
          <a:xfrm>
            <a:off x="7963205" y="3456432"/>
            <a:ext cx="1757629" cy="731520"/>
          </a:xfrm>
          <a:prstGeom prst="roundRect">
            <a:avLst>
              <a:gd name="adj" fmla="val 8750"/>
            </a:avLst>
          </a:prstGeom>
          <a:solidFill>
            <a:srgbClr val="EAF2FA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11" name="Text 109"/>
          <p:cNvSpPr txBox="1"/>
          <p:nvPr/>
        </p:nvSpPr>
        <p:spPr>
          <a:xfrm>
            <a:off x="8054645" y="3511296"/>
            <a:ext cx="1099261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b="1" dirty="0">
                <a:solidFill>
                  <a:srgbClr val="7A8B9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18</a:t>
            </a:r>
            <a:endParaRPr lang="en-US" sz="900" dirty="0"/>
          </a:p>
        </p:txBody>
      </p:sp>
      <p:sp>
        <p:nvSpPr>
          <p:cNvPr id="112" name="Text 110"/>
          <p:cNvSpPr txBox="1"/>
          <p:nvPr/>
        </p:nvSpPr>
        <p:spPr>
          <a:xfrm>
            <a:off x="9099042" y="3511296"/>
            <a:ext cx="530352" cy="201168"/>
          </a:xfrm>
          <a:prstGeom prst="roundRect">
            <a:avLst>
              <a:gd name="adj" fmla="val 50000"/>
            </a:avLst>
          </a:prstGeom>
          <a:solidFill>
            <a:srgbClr val="C98A00"/>
          </a:solidFill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8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127%</a:t>
            </a:r>
            <a:endParaRPr lang="en-US" sz="850" dirty="0"/>
          </a:p>
        </p:txBody>
      </p:sp>
      <p:sp>
        <p:nvSpPr>
          <p:cNvPr id="113" name="Text 111"/>
          <p:cNvSpPr txBox="1"/>
          <p:nvPr/>
        </p:nvSpPr>
        <p:spPr>
          <a:xfrm>
            <a:off x="8054645" y="3730752"/>
            <a:ext cx="1574749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0F2A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1.145</a:t>
            </a:r>
            <a:r>
              <a:rPr lang="en-US" sz="850" dirty="0">
                <a:solidFill>
                  <a:srgbClr val="7A8B9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/900</a:t>
            </a:r>
            <a:endParaRPr lang="en-US" sz="1600" dirty="0"/>
          </a:p>
        </p:txBody>
      </p:sp>
      <p:sp>
        <p:nvSpPr>
          <p:cNvPr id="114" name="Shape 112"/>
          <p:cNvSpPr/>
          <p:nvPr/>
        </p:nvSpPr>
        <p:spPr>
          <a:xfrm>
            <a:off x="8054645" y="4032504"/>
            <a:ext cx="1574749" cy="64008"/>
          </a:xfrm>
          <a:prstGeom prst="rect">
            <a:avLst/>
          </a:prstGeom>
          <a:solidFill>
            <a:srgbClr val="FFFFFF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15" name="Shape 113"/>
          <p:cNvSpPr/>
          <p:nvPr/>
        </p:nvSpPr>
        <p:spPr>
          <a:xfrm>
            <a:off x="8054645" y="4032504"/>
            <a:ext cx="1574749" cy="64008"/>
          </a:xfrm>
          <a:prstGeom prst="rect">
            <a:avLst/>
          </a:prstGeom>
          <a:solidFill>
            <a:srgbClr val="C98A0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16" name="Shape 114"/>
          <p:cNvSpPr/>
          <p:nvPr/>
        </p:nvSpPr>
        <p:spPr>
          <a:xfrm>
            <a:off x="9793986" y="3456432"/>
            <a:ext cx="1757629" cy="731520"/>
          </a:xfrm>
          <a:prstGeom prst="roundRect">
            <a:avLst>
              <a:gd name="adj" fmla="val 8750"/>
            </a:avLst>
          </a:prstGeom>
          <a:solidFill>
            <a:srgbClr val="0F2A47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17" name="Text 115"/>
          <p:cNvSpPr txBox="1"/>
          <p:nvPr/>
        </p:nvSpPr>
        <p:spPr>
          <a:xfrm>
            <a:off x="9885426" y="3511296"/>
            <a:ext cx="1099261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b="1" dirty="0">
                <a:solidFill>
                  <a:srgbClr val="9FB8D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Total</a:t>
            </a:r>
            <a:endParaRPr lang="en-US" sz="900" dirty="0"/>
          </a:p>
        </p:txBody>
      </p:sp>
      <p:sp>
        <p:nvSpPr>
          <p:cNvPr id="118" name="Text 116"/>
          <p:cNvSpPr txBox="1"/>
          <p:nvPr/>
        </p:nvSpPr>
        <p:spPr>
          <a:xfrm>
            <a:off x="10929823" y="3511296"/>
            <a:ext cx="530352" cy="201168"/>
          </a:xfrm>
          <a:prstGeom prst="roundRect">
            <a:avLst>
              <a:gd name="adj" fmla="val 50000"/>
            </a:avLst>
          </a:prstGeom>
          <a:solidFill>
            <a:srgbClr val="C0392B"/>
          </a:solidFill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8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201%</a:t>
            </a:r>
            <a:endParaRPr lang="en-US" sz="850" dirty="0"/>
          </a:p>
        </p:txBody>
      </p:sp>
      <p:sp>
        <p:nvSpPr>
          <p:cNvPr id="119" name="Text 117"/>
          <p:cNvSpPr txBox="1"/>
          <p:nvPr/>
        </p:nvSpPr>
        <p:spPr>
          <a:xfrm>
            <a:off x="9885426" y="3730752"/>
            <a:ext cx="1574749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9.054</a:t>
            </a:r>
            <a:r>
              <a:rPr lang="en-US" sz="850" dirty="0">
                <a:solidFill>
                  <a:srgbClr val="9FB8D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/4.500</a:t>
            </a:r>
            <a:endParaRPr lang="en-US" sz="1600" dirty="0"/>
          </a:p>
        </p:txBody>
      </p:sp>
      <p:sp>
        <p:nvSpPr>
          <p:cNvPr id="120" name="Shape 118"/>
          <p:cNvSpPr/>
          <p:nvPr/>
        </p:nvSpPr>
        <p:spPr>
          <a:xfrm>
            <a:off x="9885426" y="4032504"/>
            <a:ext cx="1574749" cy="64008"/>
          </a:xfrm>
          <a:prstGeom prst="rect">
            <a:avLst/>
          </a:prstGeom>
          <a:solidFill>
            <a:srgbClr val="24405F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21" name="Shape 119"/>
          <p:cNvSpPr/>
          <p:nvPr/>
        </p:nvSpPr>
        <p:spPr>
          <a:xfrm>
            <a:off x="9885426" y="4032504"/>
            <a:ext cx="1574749" cy="64008"/>
          </a:xfrm>
          <a:prstGeom prst="rect">
            <a:avLst/>
          </a:prstGeom>
          <a:solidFill>
            <a:srgbClr val="C0392B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22" name="Shape 120"/>
          <p:cNvSpPr/>
          <p:nvPr/>
        </p:nvSpPr>
        <p:spPr>
          <a:xfrm>
            <a:off x="640080" y="4261104"/>
            <a:ext cx="1757629" cy="731520"/>
          </a:xfrm>
          <a:prstGeom prst="roundRect">
            <a:avLst>
              <a:gd name="adj" fmla="val 8750"/>
            </a:avLst>
          </a:prstGeom>
          <a:solidFill>
            <a:srgbClr val="EAF2FA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23" name="Text 121"/>
          <p:cNvSpPr txBox="1"/>
          <p:nvPr/>
        </p:nvSpPr>
        <p:spPr>
          <a:xfrm>
            <a:off x="731520" y="4315968"/>
            <a:ext cx="1099261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b="1" dirty="0">
                <a:solidFill>
                  <a:srgbClr val="7A8B9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21</a:t>
            </a:r>
            <a:endParaRPr lang="en-US" sz="900" dirty="0"/>
          </a:p>
        </p:txBody>
      </p:sp>
      <p:sp>
        <p:nvSpPr>
          <p:cNvPr id="124" name="Text 122"/>
          <p:cNvSpPr txBox="1"/>
          <p:nvPr/>
        </p:nvSpPr>
        <p:spPr>
          <a:xfrm>
            <a:off x="1775917" y="4315968"/>
            <a:ext cx="530352" cy="201168"/>
          </a:xfrm>
          <a:prstGeom prst="roundRect">
            <a:avLst>
              <a:gd name="adj" fmla="val 50000"/>
            </a:avLst>
          </a:prstGeom>
          <a:solidFill>
            <a:srgbClr val="C0392B"/>
          </a:solidFill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8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154%</a:t>
            </a:r>
            <a:endParaRPr lang="en-US" sz="850" dirty="0"/>
          </a:p>
        </p:txBody>
      </p:sp>
      <p:sp>
        <p:nvSpPr>
          <p:cNvPr id="125" name="Text 123"/>
          <p:cNvSpPr txBox="1"/>
          <p:nvPr/>
        </p:nvSpPr>
        <p:spPr>
          <a:xfrm>
            <a:off x="731520" y="4535424"/>
            <a:ext cx="1574749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0F2A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1.384</a:t>
            </a:r>
            <a:r>
              <a:rPr lang="en-US" sz="850" dirty="0">
                <a:solidFill>
                  <a:srgbClr val="7A8B9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/900</a:t>
            </a:r>
            <a:endParaRPr lang="en-US" sz="1600" dirty="0"/>
          </a:p>
        </p:txBody>
      </p:sp>
      <p:sp>
        <p:nvSpPr>
          <p:cNvPr id="126" name="Shape 124"/>
          <p:cNvSpPr/>
          <p:nvPr/>
        </p:nvSpPr>
        <p:spPr>
          <a:xfrm>
            <a:off x="731520" y="4837176"/>
            <a:ext cx="1574749" cy="64008"/>
          </a:xfrm>
          <a:prstGeom prst="rect">
            <a:avLst/>
          </a:prstGeom>
          <a:solidFill>
            <a:srgbClr val="FFFFFF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27" name="Shape 125"/>
          <p:cNvSpPr/>
          <p:nvPr/>
        </p:nvSpPr>
        <p:spPr>
          <a:xfrm>
            <a:off x="731520" y="4837176"/>
            <a:ext cx="1574749" cy="64008"/>
          </a:xfrm>
          <a:prstGeom prst="rect">
            <a:avLst/>
          </a:prstGeom>
          <a:solidFill>
            <a:srgbClr val="C0392B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28" name="Shape 126"/>
          <p:cNvSpPr/>
          <p:nvPr/>
        </p:nvSpPr>
        <p:spPr>
          <a:xfrm>
            <a:off x="2470861" y="4261104"/>
            <a:ext cx="1757629" cy="731520"/>
          </a:xfrm>
          <a:prstGeom prst="roundRect">
            <a:avLst>
              <a:gd name="adj" fmla="val 8750"/>
            </a:avLst>
          </a:prstGeom>
          <a:solidFill>
            <a:srgbClr val="EAF2FA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29" name="Text 127"/>
          <p:cNvSpPr txBox="1"/>
          <p:nvPr/>
        </p:nvSpPr>
        <p:spPr>
          <a:xfrm>
            <a:off x="2562301" y="4315968"/>
            <a:ext cx="1099261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b="1" dirty="0">
                <a:solidFill>
                  <a:srgbClr val="7A8B9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22</a:t>
            </a:r>
            <a:endParaRPr lang="en-US" sz="900" dirty="0"/>
          </a:p>
        </p:txBody>
      </p:sp>
      <p:sp>
        <p:nvSpPr>
          <p:cNvPr id="130" name="Text 128"/>
          <p:cNvSpPr txBox="1"/>
          <p:nvPr/>
        </p:nvSpPr>
        <p:spPr>
          <a:xfrm>
            <a:off x="3606698" y="4315968"/>
            <a:ext cx="530352" cy="201168"/>
          </a:xfrm>
          <a:prstGeom prst="roundRect">
            <a:avLst>
              <a:gd name="adj" fmla="val 50000"/>
            </a:avLst>
          </a:prstGeom>
          <a:solidFill>
            <a:srgbClr val="C98A00"/>
          </a:solidFill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8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110%</a:t>
            </a:r>
            <a:endParaRPr lang="en-US" sz="850" dirty="0"/>
          </a:p>
        </p:txBody>
      </p:sp>
      <p:sp>
        <p:nvSpPr>
          <p:cNvPr id="131" name="Text 129"/>
          <p:cNvSpPr txBox="1"/>
          <p:nvPr/>
        </p:nvSpPr>
        <p:spPr>
          <a:xfrm>
            <a:off x="2562301" y="4535424"/>
            <a:ext cx="1574749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0F2A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987</a:t>
            </a:r>
            <a:r>
              <a:rPr lang="en-US" sz="850" dirty="0">
                <a:solidFill>
                  <a:srgbClr val="7A8B9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/900</a:t>
            </a:r>
            <a:endParaRPr lang="en-US" sz="1600" dirty="0"/>
          </a:p>
        </p:txBody>
      </p:sp>
      <p:sp>
        <p:nvSpPr>
          <p:cNvPr id="132" name="Shape 130"/>
          <p:cNvSpPr/>
          <p:nvPr/>
        </p:nvSpPr>
        <p:spPr>
          <a:xfrm>
            <a:off x="2562301" y="4837176"/>
            <a:ext cx="1574749" cy="64008"/>
          </a:xfrm>
          <a:prstGeom prst="rect">
            <a:avLst/>
          </a:prstGeom>
          <a:solidFill>
            <a:srgbClr val="FFFFFF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33" name="Shape 131"/>
          <p:cNvSpPr/>
          <p:nvPr/>
        </p:nvSpPr>
        <p:spPr>
          <a:xfrm>
            <a:off x="2562301" y="4837176"/>
            <a:ext cx="1574749" cy="64008"/>
          </a:xfrm>
          <a:prstGeom prst="rect">
            <a:avLst/>
          </a:prstGeom>
          <a:solidFill>
            <a:srgbClr val="C98A0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34" name="Shape 132"/>
          <p:cNvSpPr/>
          <p:nvPr/>
        </p:nvSpPr>
        <p:spPr>
          <a:xfrm>
            <a:off x="4301642" y="4261104"/>
            <a:ext cx="1757629" cy="731520"/>
          </a:xfrm>
          <a:prstGeom prst="roundRect">
            <a:avLst>
              <a:gd name="adj" fmla="val 8750"/>
            </a:avLst>
          </a:prstGeom>
          <a:solidFill>
            <a:srgbClr val="EAF2FA"/>
          </a:solidFill>
          <a:ln w="22225">
            <a:solidFill>
              <a:srgbClr val="1E73B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35" name="Text 133"/>
          <p:cNvSpPr txBox="1"/>
          <p:nvPr/>
        </p:nvSpPr>
        <p:spPr>
          <a:xfrm>
            <a:off x="4393082" y="4315968"/>
            <a:ext cx="1099261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b="1" dirty="0">
                <a:solidFill>
                  <a:srgbClr val="1E73B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23 · azi</a:t>
            </a:r>
            <a:endParaRPr lang="en-US" sz="900" dirty="0"/>
          </a:p>
        </p:txBody>
      </p:sp>
      <p:sp>
        <p:nvSpPr>
          <p:cNvPr id="136" name="Text 134"/>
          <p:cNvSpPr txBox="1"/>
          <p:nvPr/>
        </p:nvSpPr>
        <p:spPr>
          <a:xfrm>
            <a:off x="5437480" y="4315968"/>
            <a:ext cx="530352" cy="201168"/>
          </a:xfrm>
          <a:prstGeom prst="roundRect">
            <a:avLst>
              <a:gd name="adj" fmla="val 50000"/>
            </a:avLst>
          </a:prstGeom>
          <a:solidFill>
            <a:srgbClr val="C98A00"/>
          </a:solidFill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8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108%</a:t>
            </a:r>
            <a:endParaRPr lang="en-US" sz="850" dirty="0"/>
          </a:p>
        </p:txBody>
      </p:sp>
      <p:sp>
        <p:nvSpPr>
          <p:cNvPr id="137" name="Text 135"/>
          <p:cNvSpPr txBox="1"/>
          <p:nvPr/>
        </p:nvSpPr>
        <p:spPr>
          <a:xfrm>
            <a:off x="4393082" y="4535424"/>
            <a:ext cx="1574749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0F2A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972</a:t>
            </a:r>
            <a:r>
              <a:rPr lang="en-US" sz="850" dirty="0">
                <a:solidFill>
                  <a:srgbClr val="7A8B9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/900</a:t>
            </a:r>
            <a:endParaRPr lang="en-US" sz="1600" dirty="0"/>
          </a:p>
        </p:txBody>
      </p:sp>
      <p:sp>
        <p:nvSpPr>
          <p:cNvPr id="138" name="Shape 136"/>
          <p:cNvSpPr/>
          <p:nvPr/>
        </p:nvSpPr>
        <p:spPr>
          <a:xfrm>
            <a:off x="4393082" y="4837176"/>
            <a:ext cx="1574749" cy="64008"/>
          </a:xfrm>
          <a:prstGeom prst="rect">
            <a:avLst/>
          </a:prstGeom>
          <a:solidFill>
            <a:srgbClr val="FFFFFF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39" name="Shape 137"/>
          <p:cNvSpPr/>
          <p:nvPr/>
        </p:nvSpPr>
        <p:spPr>
          <a:xfrm>
            <a:off x="4393082" y="4837176"/>
            <a:ext cx="1574749" cy="64008"/>
          </a:xfrm>
          <a:prstGeom prst="rect">
            <a:avLst/>
          </a:prstGeom>
          <a:solidFill>
            <a:srgbClr val="C98A0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40" name="Shape 138"/>
          <p:cNvSpPr/>
          <p:nvPr/>
        </p:nvSpPr>
        <p:spPr>
          <a:xfrm>
            <a:off x="6132424" y="4261104"/>
            <a:ext cx="1757629" cy="731520"/>
          </a:xfrm>
          <a:prstGeom prst="roundRect">
            <a:avLst>
              <a:gd name="adj" fmla="val 8750"/>
            </a:avLst>
          </a:prstGeom>
          <a:solidFill>
            <a:srgbClr val="EAF2FA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41" name="Text 139"/>
          <p:cNvSpPr txBox="1"/>
          <p:nvPr/>
        </p:nvSpPr>
        <p:spPr>
          <a:xfrm>
            <a:off x="6223864" y="4315968"/>
            <a:ext cx="1099261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b="1" dirty="0">
                <a:solidFill>
                  <a:srgbClr val="7A8B9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24</a:t>
            </a:r>
            <a:endParaRPr lang="en-US" sz="900" dirty="0"/>
          </a:p>
        </p:txBody>
      </p:sp>
      <p:sp>
        <p:nvSpPr>
          <p:cNvPr id="142" name="Text 140"/>
          <p:cNvSpPr txBox="1"/>
          <p:nvPr/>
        </p:nvSpPr>
        <p:spPr>
          <a:xfrm>
            <a:off x="7268261" y="4315968"/>
            <a:ext cx="530352" cy="201168"/>
          </a:xfrm>
          <a:prstGeom prst="roundRect">
            <a:avLst>
              <a:gd name="adj" fmla="val 50000"/>
            </a:avLst>
          </a:prstGeom>
          <a:solidFill>
            <a:srgbClr val="C98A00"/>
          </a:solidFill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8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111%</a:t>
            </a:r>
            <a:endParaRPr lang="en-US" sz="850" dirty="0"/>
          </a:p>
        </p:txBody>
      </p:sp>
      <p:sp>
        <p:nvSpPr>
          <p:cNvPr id="143" name="Text 141"/>
          <p:cNvSpPr txBox="1"/>
          <p:nvPr/>
        </p:nvSpPr>
        <p:spPr>
          <a:xfrm>
            <a:off x="6223864" y="4535424"/>
            <a:ext cx="1574749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0F2A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1.003</a:t>
            </a:r>
            <a:r>
              <a:rPr lang="en-US" sz="850" dirty="0">
                <a:solidFill>
                  <a:srgbClr val="7A8B9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/900</a:t>
            </a:r>
            <a:endParaRPr lang="en-US" sz="1600" dirty="0"/>
          </a:p>
        </p:txBody>
      </p:sp>
      <p:sp>
        <p:nvSpPr>
          <p:cNvPr id="144" name="Shape 142"/>
          <p:cNvSpPr/>
          <p:nvPr/>
        </p:nvSpPr>
        <p:spPr>
          <a:xfrm>
            <a:off x="6223864" y="4837176"/>
            <a:ext cx="1574749" cy="64008"/>
          </a:xfrm>
          <a:prstGeom prst="rect">
            <a:avLst/>
          </a:prstGeom>
          <a:solidFill>
            <a:srgbClr val="FFFFFF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45" name="Shape 143"/>
          <p:cNvSpPr/>
          <p:nvPr/>
        </p:nvSpPr>
        <p:spPr>
          <a:xfrm>
            <a:off x="6223864" y="4837176"/>
            <a:ext cx="1574749" cy="64008"/>
          </a:xfrm>
          <a:prstGeom prst="rect">
            <a:avLst/>
          </a:prstGeom>
          <a:solidFill>
            <a:srgbClr val="C98A0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46" name="Shape 144"/>
          <p:cNvSpPr/>
          <p:nvPr/>
        </p:nvSpPr>
        <p:spPr>
          <a:xfrm>
            <a:off x="7963205" y="4261104"/>
            <a:ext cx="1757629" cy="731520"/>
          </a:xfrm>
          <a:prstGeom prst="roundRect">
            <a:avLst>
              <a:gd name="adj" fmla="val 8750"/>
            </a:avLst>
          </a:prstGeom>
          <a:solidFill>
            <a:srgbClr val="EAF2FA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47" name="Text 145"/>
          <p:cNvSpPr txBox="1"/>
          <p:nvPr/>
        </p:nvSpPr>
        <p:spPr>
          <a:xfrm>
            <a:off x="8054645" y="4315968"/>
            <a:ext cx="1099261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b="1" dirty="0">
                <a:solidFill>
                  <a:srgbClr val="7A8B9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25</a:t>
            </a:r>
            <a:endParaRPr lang="en-US" sz="900" dirty="0"/>
          </a:p>
        </p:txBody>
      </p:sp>
      <p:sp>
        <p:nvSpPr>
          <p:cNvPr id="148" name="Text 146"/>
          <p:cNvSpPr txBox="1"/>
          <p:nvPr/>
        </p:nvSpPr>
        <p:spPr>
          <a:xfrm>
            <a:off x="9099042" y="4315968"/>
            <a:ext cx="530352" cy="201168"/>
          </a:xfrm>
          <a:prstGeom prst="roundRect">
            <a:avLst>
              <a:gd name="adj" fmla="val 50000"/>
            </a:avLst>
          </a:prstGeom>
          <a:solidFill>
            <a:srgbClr val="C98A00"/>
          </a:solidFill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8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106%</a:t>
            </a:r>
            <a:endParaRPr lang="en-US" sz="850" dirty="0"/>
          </a:p>
        </p:txBody>
      </p:sp>
      <p:sp>
        <p:nvSpPr>
          <p:cNvPr id="149" name="Text 147"/>
          <p:cNvSpPr txBox="1"/>
          <p:nvPr/>
        </p:nvSpPr>
        <p:spPr>
          <a:xfrm>
            <a:off x="8054645" y="4535424"/>
            <a:ext cx="1574749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0F2A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955</a:t>
            </a:r>
            <a:r>
              <a:rPr lang="en-US" sz="850" dirty="0">
                <a:solidFill>
                  <a:srgbClr val="7A8B9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/900</a:t>
            </a:r>
            <a:endParaRPr lang="en-US" sz="1600" dirty="0"/>
          </a:p>
        </p:txBody>
      </p:sp>
      <p:sp>
        <p:nvSpPr>
          <p:cNvPr id="150" name="Shape 148"/>
          <p:cNvSpPr/>
          <p:nvPr/>
        </p:nvSpPr>
        <p:spPr>
          <a:xfrm>
            <a:off x="8054645" y="4837176"/>
            <a:ext cx="1574749" cy="64008"/>
          </a:xfrm>
          <a:prstGeom prst="rect">
            <a:avLst/>
          </a:prstGeom>
          <a:solidFill>
            <a:srgbClr val="FFFFFF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51" name="Shape 149"/>
          <p:cNvSpPr/>
          <p:nvPr/>
        </p:nvSpPr>
        <p:spPr>
          <a:xfrm>
            <a:off x="8054645" y="4837176"/>
            <a:ext cx="1574749" cy="64008"/>
          </a:xfrm>
          <a:prstGeom prst="rect">
            <a:avLst/>
          </a:prstGeom>
          <a:solidFill>
            <a:srgbClr val="C98A0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52" name="Shape 150"/>
          <p:cNvSpPr/>
          <p:nvPr/>
        </p:nvSpPr>
        <p:spPr>
          <a:xfrm>
            <a:off x="9793986" y="4261104"/>
            <a:ext cx="1757629" cy="731520"/>
          </a:xfrm>
          <a:prstGeom prst="roundRect">
            <a:avLst>
              <a:gd name="adj" fmla="val 8750"/>
            </a:avLst>
          </a:prstGeom>
          <a:solidFill>
            <a:srgbClr val="0F2A47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53" name="Text 151"/>
          <p:cNvSpPr txBox="1"/>
          <p:nvPr/>
        </p:nvSpPr>
        <p:spPr>
          <a:xfrm>
            <a:off x="9885426" y="4315968"/>
            <a:ext cx="1099261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b="1" dirty="0">
                <a:solidFill>
                  <a:srgbClr val="9FB8D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Total</a:t>
            </a:r>
            <a:endParaRPr lang="en-US" sz="900" dirty="0"/>
          </a:p>
        </p:txBody>
      </p:sp>
      <p:sp>
        <p:nvSpPr>
          <p:cNvPr id="154" name="Text 152"/>
          <p:cNvSpPr txBox="1"/>
          <p:nvPr/>
        </p:nvSpPr>
        <p:spPr>
          <a:xfrm>
            <a:off x="10929823" y="4315968"/>
            <a:ext cx="530352" cy="201168"/>
          </a:xfrm>
          <a:prstGeom prst="roundRect">
            <a:avLst>
              <a:gd name="adj" fmla="val 50000"/>
            </a:avLst>
          </a:prstGeom>
          <a:solidFill>
            <a:srgbClr val="C98A00"/>
          </a:solidFill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8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118%</a:t>
            </a:r>
            <a:endParaRPr lang="en-US" sz="850" dirty="0"/>
          </a:p>
        </p:txBody>
      </p:sp>
      <p:sp>
        <p:nvSpPr>
          <p:cNvPr id="155" name="Text 153"/>
          <p:cNvSpPr txBox="1"/>
          <p:nvPr/>
        </p:nvSpPr>
        <p:spPr>
          <a:xfrm>
            <a:off x="9885426" y="4535424"/>
            <a:ext cx="1574749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5.301</a:t>
            </a:r>
            <a:r>
              <a:rPr lang="en-US" sz="850" dirty="0">
                <a:solidFill>
                  <a:srgbClr val="9FB8D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/4.500</a:t>
            </a:r>
            <a:endParaRPr lang="en-US" sz="1600" dirty="0"/>
          </a:p>
        </p:txBody>
      </p:sp>
      <p:sp>
        <p:nvSpPr>
          <p:cNvPr id="156" name="Shape 154"/>
          <p:cNvSpPr/>
          <p:nvPr/>
        </p:nvSpPr>
        <p:spPr>
          <a:xfrm>
            <a:off x="9885426" y="4837176"/>
            <a:ext cx="1574749" cy="64008"/>
          </a:xfrm>
          <a:prstGeom prst="rect">
            <a:avLst/>
          </a:prstGeom>
          <a:solidFill>
            <a:srgbClr val="24405F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57" name="Shape 155"/>
          <p:cNvSpPr/>
          <p:nvPr/>
        </p:nvSpPr>
        <p:spPr>
          <a:xfrm>
            <a:off x="9885426" y="4837176"/>
            <a:ext cx="1574749" cy="64008"/>
          </a:xfrm>
          <a:prstGeom prst="rect">
            <a:avLst/>
          </a:prstGeom>
          <a:solidFill>
            <a:srgbClr val="C98A0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58" name="Shape 156"/>
          <p:cNvSpPr/>
          <p:nvPr/>
        </p:nvSpPr>
        <p:spPr>
          <a:xfrm>
            <a:off x="640080" y="5065776"/>
            <a:ext cx="1757629" cy="731520"/>
          </a:xfrm>
          <a:prstGeom prst="roundRect">
            <a:avLst>
              <a:gd name="adj" fmla="val 8750"/>
            </a:avLst>
          </a:prstGeom>
          <a:solidFill>
            <a:srgbClr val="EAF2FA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59" name="Text 157"/>
          <p:cNvSpPr txBox="1"/>
          <p:nvPr/>
        </p:nvSpPr>
        <p:spPr>
          <a:xfrm>
            <a:off x="731520" y="5120640"/>
            <a:ext cx="1099261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b="1" dirty="0">
                <a:solidFill>
                  <a:srgbClr val="7A8B9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28</a:t>
            </a:r>
            <a:endParaRPr lang="en-US" sz="900" dirty="0"/>
          </a:p>
        </p:txBody>
      </p:sp>
      <p:sp>
        <p:nvSpPr>
          <p:cNvPr id="160" name="Text 158"/>
          <p:cNvSpPr txBox="1"/>
          <p:nvPr/>
        </p:nvSpPr>
        <p:spPr>
          <a:xfrm>
            <a:off x="1775917" y="5120640"/>
            <a:ext cx="530352" cy="201168"/>
          </a:xfrm>
          <a:prstGeom prst="roundRect">
            <a:avLst>
              <a:gd name="adj" fmla="val 50000"/>
            </a:avLst>
          </a:prstGeom>
          <a:solidFill>
            <a:srgbClr val="C98A00"/>
          </a:solidFill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8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117%</a:t>
            </a:r>
            <a:endParaRPr lang="en-US" sz="850" dirty="0"/>
          </a:p>
        </p:txBody>
      </p:sp>
      <p:sp>
        <p:nvSpPr>
          <p:cNvPr id="161" name="Text 159"/>
          <p:cNvSpPr txBox="1"/>
          <p:nvPr/>
        </p:nvSpPr>
        <p:spPr>
          <a:xfrm>
            <a:off x="731520" y="5340096"/>
            <a:ext cx="1574749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0F2A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1.054</a:t>
            </a:r>
            <a:r>
              <a:rPr lang="en-US" sz="850" dirty="0">
                <a:solidFill>
                  <a:srgbClr val="7A8B9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/900</a:t>
            </a:r>
            <a:endParaRPr lang="en-US" sz="1600" dirty="0"/>
          </a:p>
        </p:txBody>
      </p:sp>
      <p:sp>
        <p:nvSpPr>
          <p:cNvPr id="162" name="Shape 160"/>
          <p:cNvSpPr/>
          <p:nvPr/>
        </p:nvSpPr>
        <p:spPr>
          <a:xfrm>
            <a:off x="731520" y="5641848"/>
            <a:ext cx="1574749" cy="64008"/>
          </a:xfrm>
          <a:prstGeom prst="rect">
            <a:avLst/>
          </a:prstGeom>
          <a:solidFill>
            <a:srgbClr val="FFFFFF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63" name="Shape 161"/>
          <p:cNvSpPr/>
          <p:nvPr/>
        </p:nvSpPr>
        <p:spPr>
          <a:xfrm>
            <a:off x="731520" y="5641848"/>
            <a:ext cx="1574749" cy="64008"/>
          </a:xfrm>
          <a:prstGeom prst="rect">
            <a:avLst/>
          </a:prstGeom>
          <a:solidFill>
            <a:srgbClr val="C98A0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64" name="Shape 162"/>
          <p:cNvSpPr/>
          <p:nvPr/>
        </p:nvSpPr>
        <p:spPr>
          <a:xfrm>
            <a:off x="2470861" y="5065776"/>
            <a:ext cx="1757629" cy="731520"/>
          </a:xfrm>
          <a:prstGeom prst="roundRect">
            <a:avLst>
              <a:gd name="adj" fmla="val 8750"/>
            </a:avLst>
          </a:prstGeom>
          <a:solidFill>
            <a:srgbClr val="EAF2FA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65" name="Text 163"/>
          <p:cNvSpPr txBox="1"/>
          <p:nvPr/>
        </p:nvSpPr>
        <p:spPr>
          <a:xfrm>
            <a:off x="2562301" y="5120640"/>
            <a:ext cx="1099261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b="1" dirty="0">
                <a:solidFill>
                  <a:srgbClr val="7A8B9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29</a:t>
            </a:r>
            <a:endParaRPr lang="en-US" sz="900" dirty="0"/>
          </a:p>
        </p:txBody>
      </p:sp>
      <p:sp>
        <p:nvSpPr>
          <p:cNvPr id="166" name="Text 164"/>
          <p:cNvSpPr txBox="1"/>
          <p:nvPr/>
        </p:nvSpPr>
        <p:spPr>
          <a:xfrm>
            <a:off x="3606698" y="5120640"/>
            <a:ext cx="530352" cy="201168"/>
          </a:xfrm>
          <a:prstGeom prst="roundRect">
            <a:avLst>
              <a:gd name="adj" fmla="val 50000"/>
            </a:avLst>
          </a:prstGeom>
          <a:solidFill>
            <a:srgbClr val="C98A00"/>
          </a:solidFill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8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102%</a:t>
            </a:r>
            <a:endParaRPr lang="en-US" sz="850" dirty="0"/>
          </a:p>
        </p:txBody>
      </p:sp>
      <p:sp>
        <p:nvSpPr>
          <p:cNvPr id="167" name="Text 165"/>
          <p:cNvSpPr txBox="1"/>
          <p:nvPr/>
        </p:nvSpPr>
        <p:spPr>
          <a:xfrm>
            <a:off x="2562301" y="5340096"/>
            <a:ext cx="1574749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0F2A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922</a:t>
            </a:r>
            <a:r>
              <a:rPr lang="en-US" sz="850" dirty="0">
                <a:solidFill>
                  <a:srgbClr val="7A8B9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/900</a:t>
            </a:r>
            <a:endParaRPr lang="en-US" sz="1600" dirty="0"/>
          </a:p>
        </p:txBody>
      </p:sp>
      <p:sp>
        <p:nvSpPr>
          <p:cNvPr id="168" name="Shape 166"/>
          <p:cNvSpPr/>
          <p:nvPr/>
        </p:nvSpPr>
        <p:spPr>
          <a:xfrm>
            <a:off x="2562301" y="5641848"/>
            <a:ext cx="1574749" cy="64008"/>
          </a:xfrm>
          <a:prstGeom prst="rect">
            <a:avLst/>
          </a:prstGeom>
          <a:solidFill>
            <a:srgbClr val="FFFFFF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69" name="Shape 167"/>
          <p:cNvSpPr/>
          <p:nvPr/>
        </p:nvSpPr>
        <p:spPr>
          <a:xfrm>
            <a:off x="2562301" y="5641848"/>
            <a:ext cx="1574749" cy="64008"/>
          </a:xfrm>
          <a:prstGeom prst="rect">
            <a:avLst/>
          </a:prstGeom>
          <a:solidFill>
            <a:srgbClr val="C98A0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70" name="Shape 168"/>
          <p:cNvSpPr/>
          <p:nvPr/>
        </p:nvSpPr>
        <p:spPr>
          <a:xfrm>
            <a:off x="4301642" y="5065776"/>
            <a:ext cx="1757629" cy="731520"/>
          </a:xfrm>
          <a:prstGeom prst="roundRect">
            <a:avLst>
              <a:gd name="adj" fmla="val 8750"/>
            </a:avLst>
          </a:prstGeom>
          <a:solidFill>
            <a:srgbClr val="EAF2FA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71" name="Text 169"/>
          <p:cNvSpPr txBox="1"/>
          <p:nvPr/>
        </p:nvSpPr>
        <p:spPr>
          <a:xfrm>
            <a:off x="4393082" y="5120640"/>
            <a:ext cx="1099261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b="1" dirty="0">
                <a:solidFill>
                  <a:srgbClr val="7A8B9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30</a:t>
            </a:r>
            <a:endParaRPr lang="en-US" sz="900" dirty="0"/>
          </a:p>
        </p:txBody>
      </p:sp>
      <p:sp>
        <p:nvSpPr>
          <p:cNvPr id="172" name="Text 170"/>
          <p:cNvSpPr txBox="1"/>
          <p:nvPr/>
        </p:nvSpPr>
        <p:spPr>
          <a:xfrm>
            <a:off x="5437480" y="5120640"/>
            <a:ext cx="530352" cy="201168"/>
          </a:xfrm>
          <a:prstGeom prst="roundRect">
            <a:avLst>
              <a:gd name="adj" fmla="val 50000"/>
            </a:avLst>
          </a:prstGeom>
          <a:solidFill>
            <a:srgbClr val="C98A00"/>
          </a:solidFill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8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104%</a:t>
            </a:r>
            <a:endParaRPr lang="en-US" sz="850" dirty="0"/>
          </a:p>
        </p:txBody>
      </p:sp>
      <p:sp>
        <p:nvSpPr>
          <p:cNvPr id="173" name="Text 171"/>
          <p:cNvSpPr txBox="1"/>
          <p:nvPr/>
        </p:nvSpPr>
        <p:spPr>
          <a:xfrm>
            <a:off x="4393082" y="5340096"/>
            <a:ext cx="1574749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0F2A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933</a:t>
            </a:r>
            <a:r>
              <a:rPr lang="en-US" sz="850" dirty="0">
                <a:solidFill>
                  <a:srgbClr val="7A8B9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/900</a:t>
            </a:r>
            <a:endParaRPr lang="en-US" sz="1600" dirty="0"/>
          </a:p>
        </p:txBody>
      </p:sp>
      <p:sp>
        <p:nvSpPr>
          <p:cNvPr id="174" name="Shape 172"/>
          <p:cNvSpPr/>
          <p:nvPr/>
        </p:nvSpPr>
        <p:spPr>
          <a:xfrm>
            <a:off x="4393082" y="5641848"/>
            <a:ext cx="1574749" cy="64008"/>
          </a:xfrm>
          <a:prstGeom prst="rect">
            <a:avLst/>
          </a:prstGeom>
          <a:solidFill>
            <a:srgbClr val="FFFFFF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75" name="Shape 173"/>
          <p:cNvSpPr/>
          <p:nvPr/>
        </p:nvSpPr>
        <p:spPr>
          <a:xfrm>
            <a:off x="4393082" y="5641848"/>
            <a:ext cx="1574749" cy="64008"/>
          </a:xfrm>
          <a:prstGeom prst="rect">
            <a:avLst/>
          </a:prstGeom>
          <a:solidFill>
            <a:srgbClr val="C98A0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76" name="Shape 174"/>
          <p:cNvSpPr/>
          <p:nvPr/>
        </p:nvSpPr>
        <p:spPr>
          <a:xfrm>
            <a:off x="6132424" y="5065776"/>
            <a:ext cx="1757629" cy="731520"/>
          </a:xfrm>
          <a:prstGeom prst="roundRect">
            <a:avLst>
              <a:gd name="adj" fmla="val 8750"/>
            </a:avLst>
          </a:prstGeom>
          <a:solidFill>
            <a:srgbClr val="EAF2FA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77" name="Text 175"/>
          <p:cNvSpPr txBox="1"/>
          <p:nvPr/>
        </p:nvSpPr>
        <p:spPr>
          <a:xfrm>
            <a:off x="6223864" y="5120640"/>
            <a:ext cx="1099261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b="1" dirty="0">
                <a:solidFill>
                  <a:srgbClr val="7A8B9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900" dirty="0"/>
          </a:p>
        </p:txBody>
      </p:sp>
      <p:sp>
        <p:nvSpPr>
          <p:cNvPr id="178" name="Text 176"/>
          <p:cNvSpPr txBox="1"/>
          <p:nvPr/>
        </p:nvSpPr>
        <p:spPr>
          <a:xfrm>
            <a:off x="7268261" y="5120640"/>
            <a:ext cx="530352" cy="201168"/>
          </a:xfrm>
          <a:prstGeom prst="roundRect">
            <a:avLst>
              <a:gd name="adj" fmla="val 50000"/>
            </a:avLst>
          </a:prstGeom>
          <a:solidFill>
            <a:srgbClr val="1C8A5A"/>
          </a:solidFill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8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92%</a:t>
            </a:r>
            <a:endParaRPr lang="en-US" sz="850" dirty="0"/>
          </a:p>
        </p:txBody>
      </p:sp>
      <p:sp>
        <p:nvSpPr>
          <p:cNvPr id="179" name="Text 177"/>
          <p:cNvSpPr txBox="1"/>
          <p:nvPr/>
        </p:nvSpPr>
        <p:spPr>
          <a:xfrm>
            <a:off x="6223864" y="5340096"/>
            <a:ext cx="1574749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0F2A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831</a:t>
            </a:r>
            <a:r>
              <a:rPr lang="en-US" sz="850" dirty="0">
                <a:solidFill>
                  <a:srgbClr val="7A8B9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/900</a:t>
            </a:r>
            <a:endParaRPr lang="en-US" sz="1600" dirty="0"/>
          </a:p>
        </p:txBody>
      </p:sp>
      <p:sp>
        <p:nvSpPr>
          <p:cNvPr id="180" name="Shape 178"/>
          <p:cNvSpPr/>
          <p:nvPr/>
        </p:nvSpPr>
        <p:spPr>
          <a:xfrm>
            <a:off x="6223864" y="5641848"/>
            <a:ext cx="1574749" cy="64008"/>
          </a:xfrm>
          <a:prstGeom prst="rect">
            <a:avLst/>
          </a:prstGeom>
          <a:solidFill>
            <a:srgbClr val="FFFFFF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81" name="Shape 179"/>
          <p:cNvSpPr/>
          <p:nvPr/>
        </p:nvSpPr>
        <p:spPr>
          <a:xfrm>
            <a:off x="6223864" y="5641848"/>
            <a:ext cx="1448769" cy="64008"/>
          </a:xfrm>
          <a:prstGeom prst="rect">
            <a:avLst/>
          </a:prstGeom>
          <a:solidFill>
            <a:srgbClr val="1C8A5A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82" name="Shape 180"/>
          <p:cNvSpPr/>
          <p:nvPr/>
        </p:nvSpPr>
        <p:spPr>
          <a:xfrm>
            <a:off x="7963205" y="5065776"/>
            <a:ext cx="1757629" cy="731520"/>
          </a:xfrm>
          <a:prstGeom prst="roundRect">
            <a:avLst>
              <a:gd name="adj" fmla="val 8750"/>
            </a:avLst>
          </a:prstGeom>
          <a:solidFill>
            <a:srgbClr val="EAF2FA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83" name="Text 181"/>
          <p:cNvSpPr txBox="1"/>
          <p:nvPr/>
        </p:nvSpPr>
        <p:spPr>
          <a:xfrm>
            <a:off x="8054645" y="5120640"/>
            <a:ext cx="1099261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b="1" dirty="0">
                <a:solidFill>
                  <a:srgbClr val="7A8B9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900" dirty="0"/>
          </a:p>
        </p:txBody>
      </p:sp>
      <p:sp>
        <p:nvSpPr>
          <p:cNvPr id="184" name="Text 182"/>
          <p:cNvSpPr txBox="1"/>
          <p:nvPr/>
        </p:nvSpPr>
        <p:spPr>
          <a:xfrm>
            <a:off x="9099042" y="5120640"/>
            <a:ext cx="530352" cy="201168"/>
          </a:xfrm>
          <a:prstGeom prst="roundRect">
            <a:avLst>
              <a:gd name="adj" fmla="val 50000"/>
            </a:avLst>
          </a:prstGeom>
          <a:solidFill>
            <a:srgbClr val="1C8A5A"/>
          </a:solidFill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8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91%</a:t>
            </a:r>
            <a:endParaRPr lang="en-US" sz="850" dirty="0"/>
          </a:p>
        </p:txBody>
      </p:sp>
      <p:sp>
        <p:nvSpPr>
          <p:cNvPr id="185" name="Text 183"/>
          <p:cNvSpPr txBox="1"/>
          <p:nvPr/>
        </p:nvSpPr>
        <p:spPr>
          <a:xfrm>
            <a:off x="8054645" y="5340096"/>
            <a:ext cx="1574749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0F2A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823</a:t>
            </a:r>
            <a:r>
              <a:rPr lang="en-US" sz="850" dirty="0">
                <a:solidFill>
                  <a:srgbClr val="7A8B9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/900</a:t>
            </a:r>
            <a:endParaRPr lang="en-US" sz="1600" dirty="0"/>
          </a:p>
        </p:txBody>
      </p:sp>
      <p:sp>
        <p:nvSpPr>
          <p:cNvPr id="186" name="Shape 184"/>
          <p:cNvSpPr/>
          <p:nvPr/>
        </p:nvSpPr>
        <p:spPr>
          <a:xfrm>
            <a:off x="8054645" y="5641848"/>
            <a:ext cx="1574749" cy="64008"/>
          </a:xfrm>
          <a:prstGeom prst="rect">
            <a:avLst/>
          </a:prstGeom>
          <a:solidFill>
            <a:srgbClr val="FFFFFF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87" name="Shape 185"/>
          <p:cNvSpPr/>
          <p:nvPr/>
        </p:nvSpPr>
        <p:spPr>
          <a:xfrm>
            <a:off x="8054645" y="5641848"/>
            <a:ext cx="1433022" cy="64008"/>
          </a:xfrm>
          <a:prstGeom prst="rect">
            <a:avLst/>
          </a:prstGeom>
          <a:solidFill>
            <a:srgbClr val="1C8A5A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88" name="Shape 186"/>
          <p:cNvSpPr/>
          <p:nvPr/>
        </p:nvSpPr>
        <p:spPr>
          <a:xfrm>
            <a:off x="9793986" y="5065776"/>
            <a:ext cx="1757629" cy="731520"/>
          </a:xfrm>
          <a:prstGeom prst="roundRect">
            <a:avLst>
              <a:gd name="adj" fmla="val 8750"/>
            </a:avLst>
          </a:prstGeom>
          <a:solidFill>
            <a:srgbClr val="0F2A47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89" name="Text 187"/>
          <p:cNvSpPr txBox="1"/>
          <p:nvPr/>
        </p:nvSpPr>
        <p:spPr>
          <a:xfrm>
            <a:off x="9885426" y="5120640"/>
            <a:ext cx="1099261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b="1" dirty="0">
                <a:solidFill>
                  <a:srgbClr val="9FB8D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Total</a:t>
            </a:r>
            <a:endParaRPr lang="en-US" sz="900" dirty="0"/>
          </a:p>
        </p:txBody>
      </p:sp>
      <p:sp>
        <p:nvSpPr>
          <p:cNvPr id="190" name="Text 188"/>
          <p:cNvSpPr txBox="1"/>
          <p:nvPr/>
        </p:nvSpPr>
        <p:spPr>
          <a:xfrm>
            <a:off x="10929823" y="5120640"/>
            <a:ext cx="530352" cy="201168"/>
          </a:xfrm>
          <a:prstGeom prst="roundRect">
            <a:avLst>
              <a:gd name="adj" fmla="val 50000"/>
            </a:avLst>
          </a:prstGeom>
          <a:solidFill>
            <a:srgbClr val="C98A00"/>
          </a:solidFill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8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101%</a:t>
            </a:r>
            <a:endParaRPr lang="en-US" sz="850" dirty="0"/>
          </a:p>
        </p:txBody>
      </p:sp>
      <p:sp>
        <p:nvSpPr>
          <p:cNvPr id="191" name="Text 189"/>
          <p:cNvSpPr txBox="1"/>
          <p:nvPr/>
        </p:nvSpPr>
        <p:spPr>
          <a:xfrm>
            <a:off x="9885426" y="5340096"/>
            <a:ext cx="1574749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4.563</a:t>
            </a:r>
            <a:r>
              <a:rPr lang="en-US" sz="850" dirty="0">
                <a:solidFill>
                  <a:srgbClr val="9FB8D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/4.500</a:t>
            </a:r>
            <a:endParaRPr lang="en-US" sz="1600" dirty="0"/>
          </a:p>
        </p:txBody>
      </p:sp>
      <p:sp>
        <p:nvSpPr>
          <p:cNvPr id="192" name="Shape 190"/>
          <p:cNvSpPr/>
          <p:nvPr/>
        </p:nvSpPr>
        <p:spPr>
          <a:xfrm>
            <a:off x="9885426" y="5641848"/>
            <a:ext cx="1574749" cy="64008"/>
          </a:xfrm>
          <a:prstGeom prst="rect">
            <a:avLst/>
          </a:prstGeom>
          <a:solidFill>
            <a:srgbClr val="24405F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93" name="Shape 191"/>
          <p:cNvSpPr/>
          <p:nvPr/>
        </p:nvSpPr>
        <p:spPr>
          <a:xfrm>
            <a:off x="9885426" y="5641848"/>
            <a:ext cx="1574749" cy="64008"/>
          </a:xfrm>
          <a:prstGeom prst="rect">
            <a:avLst/>
          </a:prstGeom>
          <a:solidFill>
            <a:srgbClr val="C98A0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94" name="Shape 192"/>
          <p:cNvSpPr/>
          <p:nvPr/>
        </p:nvSpPr>
        <p:spPr>
          <a:xfrm>
            <a:off x="640080" y="6144768"/>
            <a:ext cx="118872" cy="118872"/>
          </a:xfrm>
          <a:prstGeom prst="ellipse">
            <a:avLst/>
          </a:prstGeom>
          <a:solidFill>
            <a:srgbClr val="1C8A5A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95" name="Text 193"/>
          <p:cNvSpPr txBox="1"/>
          <p:nvPr/>
        </p:nvSpPr>
        <p:spPr>
          <a:xfrm>
            <a:off x="822960" y="6062472"/>
            <a:ext cx="16459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7A8B9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în capacitate</a:t>
            </a:r>
            <a:endParaRPr lang="en-US" sz="1100" dirty="0"/>
          </a:p>
        </p:txBody>
      </p:sp>
      <p:sp>
        <p:nvSpPr>
          <p:cNvPr id="196" name="Shape 194"/>
          <p:cNvSpPr/>
          <p:nvPr/>
        </p:nvSpPr>
        <p:spPr>
          <a:xfrm>
            <a:off x="2560320" y="6144768"/>
            <a:ext cx="118872" cy="118872"/>
          </a:xfrm>
          <a:prstGeom prst="ellipse">
            <a:avLst/>
          </a:prstGeom>
          <a:solidFill>
            <a:srgbClr val="C98A0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97" name="Text 195"/>
          <p:cNvSpPr txBox="1"/>
          <p:nvPr/>
        </p:nvSpPr>
        <p:spPr>
          <a:xfrm>
            <a:off x="2743200" y="6062472"/>
            <a:ext cx="16459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7A8B9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aproape de limită</a:t>
            </a:r>
            <a:endParaRPr lang="en-US" sz="1100" dirty="0"/>
          </a:p>
        </p:txBody>
      </p:sp>
      <p:sp>
        <p:nvSpPr>
          <p:cNvPr id="198" name="Shape 196"/>
          <p:cNvSpPr/>
          <p:nvPr/>
        </p:nvSpPr>
        <p:spPr>
          <a:xfrm>
            <a:off x="4480560" y="6144768"/>
            <a:ext cx="118872" cy="118872"/>
          </a:xfrm>
          <a:prstGeom prst="ellipse">
            <a:avLst/>
          </a:prstGeom>
          <a:solidFill>
            <a:srgbClr val="C0392B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99" name="Text 197"/>
          <p:cNvSpPr txBox="1"/>
          <p:nvPr/>
        </p:nvSpPr>
        <p:spPr>
          <a:xfrm>
            <a:off x="4663440" y="6062472"/>
            <a:ext cx="16459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7A8B9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peste capacitate</a:t>
            </a:r>
            <a:endParaRPr lang="en-US" sz="1100" dirty="0"/>
          </a:p>
        </p:txBody>
      </p:sp>
      <p:sp>
        <p:nvSpPr>
          <p:cNvPr id="200" name="Text 198"/>
          <p:cNvSpPr txBox="1"/>
          <p:nvPr/>
        </p:nvSpPr>
        <p:spPr>
          <a:xfrm>
            <a:off x="6492240" y="6062472"/>
            <a:ext cx="4572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7A8B9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Toată luna într-un ecran, fără raport separat.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40080" y="475488"/>
            <a:ext cx="10911535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3400" b="1" dirty="0">
                <a:solidFill>
                  <a:srgbClr val="0F2A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Agenda</a:t>
            </a:r>
            <a:endParaRPr lang="en-US" sz="3400" dirty="0"/>
          </a:p>
        </p:txBody>
      </p:sp>
      <p:sp>
        <p:nvSpPr>
          <p:cNvPr id="3" name="Text 1"/>
          <p:cNvSpPr txBox="1"/>
          <p:nvPr/>
        </p:nvSpPr>
        <p:spPr>
          <a:xfrm>
            <a:off x="640080" y="1600200"/>
            <a:ext cx="457200" cy="457200"/>
          </a:xfrm>
          <a:prstGeom prst="ellipse">
            <a:avLst/>
          </a:prstGeom>
          <a:solidFill>
            <a:srgbClr val="1E73BE"/>
          </a:solidFill>
          <a:ln w="22225">
            <a:solidFill>
              <a:srgbClr val="1E73BE"/>
            </a:solidFill>
          </a:ln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✓</a:t>
            </a:r>
            <a:endParaRPr lang="en-US" sz="1400" dirty="0"/>
          </a:p>
        </p:txBody>
      </p:sp>
      <p:sp>
        <p:nvSpPr>
          <p:cNvPr id="4" name="Text 2"/>
          <p:cNvSpPr txBox="1"/>
          <p:nvPr/>
        </p:nvSpPr>
        <p:spPr>
          <a:xfrm>
            <a:off x="1353312" y="1627632"/>
            <a:ext cx="786384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900" dirty="0">
                <a:solidFill>
                  <a:srgbClr val="7A8B9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 an de progres: ce am livrat</a:t>
            </a:r>
            <a:endParaRPr lang="en-US" sz="1900" dirty="0"/>
          </a:p>
        </p:txBody>
      </p:sp>
      <p:sp>
        <p:nvSpPr>
          <p:cNvPr id="5" name="Text 3"/>
          <p:cNvSpPr txBox="1"/>
          <p:nvPr/>
        </p:nvSpPr>
        <p:spPr>
          <a:xfrm>
            <a:off x="10180015" y="1627632"/>
            <a:ext cx="137160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400" dirty="0">
                <a:solidFill>
                  <a:srgbClr val="7A8B9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10 min</a:t>
            </a:r>
            <a:endParaRPr lang="en-US" sz="1400" dirty="0"/>
          </a:p>
        </p:txBody>
      </p:sp>
      <p:sp>
        <p:nvSpPr>
          <p:cNvPr id="6" name="Text 4"/>
          <p:cNvSpPr txBox="1"/>
          <p:nvPr/>
        </p:nvSpPr>
        <p:spPr>
          <a:xfrm>
            <a:off x="640080" y="2441448"/>
            <a:ext cx="457200" cy="457200"/>
          </a:xfrm>
          <a:prstGeom prst="ellipse">
            <a:avLst/>
          </a:prstGeom>
          <a:solidFill>
            <a:srgbClr val="1E73BE"/>
          </a:solidFill>
          <a:ln w="22225">
            <a:solidFill>
              <a:srgbClr val="1E73BE"/>
            </a:solidFill>
          </a:ln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✓</a:t>
            </a:r>
            <a:endParaRPr lang="en-US" sz="1400" dirty="0"/>
          </a:p>
        </p:txBody>
      </p:sp>
      <p:sp>
        <p:nvSpPr>
          <p:cNvPr id="7" name="Text 5"/>
          <p:cNvSpPr txBox="1"/>
          <p:nvPr/>
        </p:nvSpPr>
        <p:spPr>
          <a:xfrm>
            <a:off x="1353312" y="2468880"/>
            <a:ext cx="786384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900" dirty="0">
                <a:solidFill>
                  <a:srgbClr val="7A8B9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Ce construim: feature-uri în lucru</a:t>
            </a:r>
            <a:endParaRPr lang="en-US" sz="1900" dirty="0"/>
          </a:p>
        </p:txBody>
      </p:sp>
      <p:sp>
        <p:nvSpPr>
          <p:cNvPr id="8" name="Text 6"/>
          <p:cNvSpPr txBox="1"/>
          <p:nvPr/>
        </p:nvSpPr>
        <p:spPr>
          <a:xfrm>
            <a:off x="10180015" y="2468880"/>
            <a:ext cx="137160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400" dirty="0">
                <a:solidFill>
                  <a:srgbClr val="7A8B9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25 min</a:t>
            </a:r>
            <a:endParaRPr lang="en-US" sz="1400" dirty="0"/>
          </a:p>
        </p:txBody>
      </p:sp>
      <p:sp>
        <p:nvSpPr>
          <p:cNvPr id="9" name="Text 7"/>
          <p:cNvSpPr txBox="1"/>
          <p:nvPr/>
        </p:nvSpPr>
        <p:spPr>
          <a:xfrm>
            <a:off x="640080" y="3282696"/>
            <a:ext cx="457200" cy="457200"/>
          </a:xfrm>
          <a:prstGeom prst="ellipse">
            <a:avLst/>
          </a:prstGeom>
          <a:solidFill>
            <a:srgbClr val="FFFFFF"/>
          </a:solidFill>
          <a:ln w="22225">
            <a:solidFill>
              <a:srgbClr val="1E73BE"/>
            </a:solidFill>
          </a:ln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1E73B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400" dirty="0"/>
          </a:p>
        </p:txBody>
      </p:sp>
      <p:sp>
        <p:nvSpPr>
          <p:cNvPr id="10" name="Text 8"/>
          <p:cNvSpPr txBox="1"/>
          <p:nvPr/>
        </p:nvSpPr>
        <p:spPr>
          <a:xfrm>
            <a:off x="1353312" y="3310128"/>
            <a:ext cx="786384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900" b="1" dirty="0">
                <a:solidFill>
                  <a:srgbClr val="0F2A4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Ce înseamnă pentru parteneri</a:t>
            </a:r>
            <a:endParaRPr lang="en-US" sz="1900" dirty="0"/>
          </a:p>
        </p:txBody>
      </p:sp>
      <p:sp>
        <p:nvSpPr>
          <p:cNvPr id="11" name="Text 9"/>
          <p:cNvSpPr txBox="1"/>
          <p:nvPr/>
        </p:nvSpPr>
        <p:spPr>
          <a:xfrm>
            <a:off x="10180015" y="3310128"/>
            <a:ext cx="137160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400" dirty="0">
                <a:solidFill>
                  <a:srgbClr val="7A8B9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15 min</a:t>
            </a:r>
            <a:endParaRPr lang="en-US" sz="1400" dirty="0"/>
          </a:p>
        </p:txBody>
      </p:sp>
      <p:sp>
        <p:nvSpPr>
          <p:cNvPr id="12" name="Text 10"/>
          <p:cNvSpPr txBox="1"/>
          <p:nvPr/>
        </p:nvSpPr>
        <p:spPr>
          <a:xfrm>
            <a:off x="640080" y="4123944"/>
            <a:ext cx="457200" cy="457200"/>
          </a:xfrm>
          <a:prstGeom prst="ellipse">
            <a:avLst/>
          </a:prstGeom>
          <a:solidFill>
            <a:srgbClr val="FFFFFF"/>
          </a:solidFill>
          <a:ln w="22225">
            <a:solidFill>
              <a:srgbClr val="1E73BE"/>
            </a:solidFill>
          </a:ln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1E73B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400" dirty="0"/>
          </a:p>
        </p:txBody>
      </p:sp>
      <p:sp>
        <p:nvSpPr>
          <p:cNvPr id="13" name="Text 11"/>
          <p:cNvSpPr txBox="1"/>
          <p:nvPr/>
        </p:nvSpPr>
        <p:spPr>
          <a:xfrm>
            <a:off x="1353312" y="4151376"/>
            <a:ext cx="786384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900" dirty="0">
                <a:solidFill>
                  <a:srgbClr val="1F2A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Concluzii și întrebări</a:t>
            </a:r>
            <a:endParaRPr lang="en-US" sz="1900" dirty="0"/>
          </a:p>
        </p:txBody>
      </p:sp>
      <p:sp>
        <p:nvSpPr>
          <p:cNvPr id="14" name="Text 12"/>
          <p:cNvSpPr txBox="1"/>
          <p:nvPr/>
        </p:nvSpPr>
        <p:spPr>
          <a:xfrm>
            <a:off x="10180015" y="4151376"/>
            <a:ext cx="137160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400" dirty="0">
                <a:solidFill>
                  <a:srgbClr val="7A8B9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10 min</a:t>
            </a:r>
            <a:endParaRPr lang="en-US" sz="1400" dirty="0"/>
          </a:p>
        </p:txBody>
      </p:sp>
      <p:sp>
        <p:nvSpPr>
          <p:cNvPr id="15" name="Text 13"/>
          <p:cNvSpPr txBox="1"/>
          <p:nvPr/>
        </p:nvSpPr>
        <p:spPr>
          <a:xfrm>
            <a:off x="640080" y="6108192"/>
            <a:ext cx="2743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7A8B9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ASiS 2027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0F2A4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40080" y="1737360"/>
            <a:ext cx="274320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600" b="1" dirty="0">
                <a:solidFill>
                  <a:srgbClr val="7DB6E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600" dirty="0"/>
          </a:p>
        </p:txBody>
      </p:sp>
      <p:sp>
        <p:nvSpPr>
          <p:cNvPr id="3" name="Text 1"/>
          <p:cNvSpPr txBox="1"/>
          <p:nvPr/>
        </p:nvSpPr>
        <p:spPr>
          <a:xfrm>
            <a:off x="640080" y="3291840"/>
            <a:ext cx="10911535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Ce înseamnă pentru parteneri</a:t>
            </a:r>
            <a:endParaRPr lang="en-US" sz="4000" dirty="0"/>
          </a:p>
        </p:txBody>
      </p:sp>
      <p:sp>
        <p:nvSpPr>
          <p:cNvPr id="4" name="Text 2"/>
          <p:cNvSpPr txBox="1"/>
          <p:nvPr/>
        </p:nvSpPr>
        <p:spPr>
          <a:xfrm>
            <a:off x="640080" y="4160520"/>
            <a:ext cx="10911535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dirty="0">
                <a:solidFill>
                  <a:srgbClr val="9FB8D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Implementare mai rapidă, clienți mai mulțumiți</a:t>
            </a:r>
            <a:endParaRPr lang="en-US" sz="1800" dirty="0"/>
          </a:p>
        </p:txBody>
      </p:sp>
      <p:sp>
        <p:nvSpPr>
          <p:cNvPr id="5" name="Text 3"/>
          <p:cNvSpPr txBox="1"/>
          <p:nvPr/>
        </p:nvSpPr>
        <p:spPr>
          <a:xfrm>
            <a:off x="640080" y="6108192"/>
            <a:ext cx="2743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9FB8D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ASiS 2027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40080" y="475488"/>
            <a:ext cx="10911535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3400" b="1" dirty="0">
                <a:solidFill>
                  <a:srgbClr val="0F2A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Ce câștigă fiecare rol</a:t>
            </a:r>
            <a:endParaRPr lang="en-US" sz="3400" dirty="0"/>
          </a:p>
        </p:txBody>
      </p:sp>
      <p:sp>
        <p:nvSpPr>
          <p:cNvPr id="3" name="Shape 1"/>
          <p:cNvSpPr/>
          <p:nvPr/>
        </p:nvSpPr>
        <p:spPr>
          <a:xfrm>
            <a:off x="640080" y="1920240"/>
            <a:ext cx="3423818" cy="2606040"/>
          </a:xfrm>
          <a:prstGeom prst="roundRect">
            <a:avLst>
              <a:gd name="adj" fmla="val 3509"/>
            </a:avLst>
          </a:prstGeom>
          <a:solidFill>
            <a:srgbClr val="EAF2FA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4" name="Text 2"/>
          <p:cNvSpPr txBox="1"/>
          <p:nvPr/>
        </p:nvSpPr>
        <p:spPr>
          <a:xfrm>
            <a:off x="914400" y="2194560"/>
            <a:ext cx="384048" cy="384048"/>
          </a:xfrm>
          <a:prstGeom prst="roundRect">
            <a:avLst>
              <a:gd name="adj" fmla="val 11905"/>
            </a:avLst>
          </a:prstGeom>
          <a:solidFill>
            <a:srgbClr val="1E73BE"/>
          </a:solidFill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1600" dirty="0"/>
          </a:p>
        </p:txBody>
      </p:sp>
      <p:sp>
        <p:nvSpPr>
          <p:cNvPr id="5" name="Text 3"/>
          <p:cNvSpPr txBox="1"/>
          <p:nvPr/>
        </p:nvSpPr>
        <p:spPr>
          <a:xfrm>
            <a:off x="914400" y="2761488"/>
            <a:ext cx="2875178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00" b="1" dirty="0">
                <a:solidFill>
                  <a:srgbClr val="0F2A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Tehnici</a:t>
            </a:r>
            <a:endParaRPr lang="en-US" sz="1500" dirty="0"/>
          </a:p>
        </p:txBody>
      </p:sp>
      <p:sp>
        <p:nvSpPr>
          <p:cNvPr id="6" name="Text 4"/>
          <p:cNvSpPr txBox="1"/>
          <p:nvPr/>
        </p:nvSpPr>
        <p:spPr>
          <a:xfrm>
            <a:off x="914400" y="3456432"/>
            <a:ext cx="2875178" cy="8412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50" dirty="0">
                <a:solidFill>
                  <a:srgbClr val="1F2A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Mai puțin timp pe documentare și diagnostic.</a:t>
            </a:r>
            <a:endParaRPr lang="en-US" sz="1250" dirty="0"/>
          </a:p>
        </p:txBody>
      </p:sp>
      <p:sp>
        <p:nvSpPr>
          <p:cNvPr id="7" name="Shape 5"/>
          <p:cNvSpPr/>
          <p:nvPr/>
        </p:nvSpPr>
        <p:spPr>
          <a:xfrm>
            <a:off x="4383938" y="1920240"/>
            <a:ext cx="3423818" cy="2606040"/>
          </a:xfrm>
          <a:prstGeom prst="roundRect">
            <a:avLst>
              <a:gd name="adj" fmla="val 3509"/>
            </a:avLst>
          </a:prstGeom>
          <a:solidFill>
            <a:srgbClr val="EAF2FA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8" name="Text 6"/>
          <p:cNvSpPr txBox="1"/>
          <p:nvPr/>
        </p:nvSpPr>
        <p:spPr>
          <a:xfrm>
            <a:off x="4658258" y="2194560"/>
            <a:ext cx="384048" cy="384048"/>
          </a:xfrm>
          <a:prstGeom prst="roundRect">
            <a:avLst>
              <a:gd name="adj" fmla="val 11905"/>
            </a:avLst>
          </a:prstGeom>
          <a:solidFill>
            <a:srgbClr val="1E73BE"/>
          </a:solidFill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600" dirty="0"/>
          </a:p>
        </p:txBody>
      </p:sp>
      <p:sp>
        <p:nvSpPr>
          <p:cNvPr id="9" name="Text 7"/>
          <p:cNvSpPr txBox="1"/>
          <p:nvPr/>
        </p:nvSpPr>
        <p:spPr>
          <a:xfrm>
            <a:off x="4658258" y="2761488"/>
            <a:ext cx="2875178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00" b="1" dirty="0">
                <a:solidFill>
                  <a:srgbClr val="0F2A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Economici</a:t>
            </a:r>
            <a:endParaRPr lang="en-US" sz="1500" dirty="0"/>
          </a:p>
        </p:txBody>
      </p:sp>
      <p:sp>
        <p:nvSpPr>
          <p:cNvPr id="10" name="Text 8"/>
          <p:cNvSpPr txBox="1"/>
          <p:nvPr/>
        </p:nvSpPr>
        <p:spPr>
          <a:xfrm>
            <a:off x="4658258" y="3456432"/>
            <a:ext cx="2875178" cy="8412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50" dirty="0">
                <a:solidFill>
                  <a:srgbClr val="1F2A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Rapoarte și analize la cerere, fără dependență de IT.</a:t>
            </a:r>
            <a:endParaRPr lang="en-US" sz="1250" dirty="0"/>
          </a:p>
        </p:txBody>
      </p:sp>
      <p:sp>
        <p:nvSpPr>
          <p:cNvPr id="11" name="Shape 9"/>
          <p:cNvSpPr/>
          <p:nvPr/>
        </p:nvSpPr>
        <p:spPr>
          <a:xfrm>
            <a:off x="8127797" y="1920240"/>
            <a:ext cx="3423818" cy="2606040"/>
          </a:xfrm>
          <a:prstGeom prst="roundRect">
            <a:avLst>
              <a:gd name="adj" fmla="val 3509"/>
            </a:avLst>
          </a:prstGeom>
          <a:solidFill>
            <a:srgbClr val="EAF2FA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2" name="Text 10"/>
          <p:cNvSpPr txBox="1"/>
          <p:nvPr/>
        </p:nvSpPr>
        <p:spPr>
          <a:xfrm>
            <a:off x="8402117" y="2194560"/>
            <a:ext cx="384048" cy="384048"/>
          </a:xfrm>
          <a:prstGeom prst="roundRect">
            <a:avLst>
              <a:gd name="adj" fmla="val 11905"/>
            </a:avLst>
          </a:prstGeom>
          <a:solidFill>
            <a:srgbClr val="1E73BE"/>
          </a:solidFill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600" dirty="0"/>
          </a:p>
        </p:txBody>
      </p:sp>
      <p:sp>
        <p:nvSpPr>
          <p:cNvPr id="13" name="Text 11"/>
          <p:cNvSpPr txBox="1"/>
          <p:nvPr/>
        </p:nvSpPr>
        <p:spPr>
          <a:xfrm>
            <a:off x="8402117" y="2761488"/>
            <a:ext cx="2875178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00" b="1" dirty="0">
                <a:solidFill>
                  <a:srgbClr val="0F2A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Project manageri</a:t>
            </a:r>
            <a:endParaRPr lang="en-US" sz="1500" dirty="0"/>
          </a:p>
        </p:txBody>
      </p:sp>
      <p:sp>
        <p:nvSpPr>
          <p:cNvPr id="14" name="Text 12"/>
          <p:cNvSpPr txBox="1"/>
          <p:nvPr/>
        </p:nvSpPr>
        <p:spPr>
          <a:xfrm>
            <a:off x="8402117" y="3456432"/>
            <a:ext cx="2875178" cy="8412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50" dirty="0">
                <a:solidFill>
                  <a:srgbClr val="1F2A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Livrări mai predictibile, cicluri de feedback mai scurte.</a:t>
            </a:r>
            <a:endParaRPr lang="en-US" sz="1250" dirty="0"/>
          </a:p>
        </p:txBody>
      </p:sp>
      <p:sp>
        <p:nvSpPr>
          <p:cNvPr id="15" name="Text 13"/>
          <p:cNvSpPr txBox="1"/>
          <p:nvPr/>
        </p:nvSpPr>
        <p:spPr>
          <a:xfrm>
            <a:off x="640080" y="6108192"/>
            <a:ext cx="2743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7A8B9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ASiS 2027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40080" y="475488"/>
            <a:ext cx="10911535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3400" b="1" dirty="0">
                <a:solidFill>
                  <a:srgbClr val="0F2A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Agenda</a:t>
            </a:r>
            <a:endParaRPr lang="en-US" sz="3400" dirty="0"/>
          </a:p>
        </p:txBody>
      </p:sp>
      <p:sp>
        <p:nvSpPr>
          <p:cNvPr id="3" name="Text 1"/>
          <p:cNvSpPr txBox="1"/>
          <p:nvPr/>
        </p:nvSpPr>
        <p:spPr>
          <a:xfrm>
            <a:off x="640080" y="1600200"/>
            <a:ext cx="457200" cy="457200"/>
          </a:xfrm>
          <a:prstGeom prst="ellipse">
            <a:avLst/>
          </a:prstGeom>
          <a:solidFill>
            <a:srgbClr val="1E73BE"/>
          </a:solidFill>
          <a:ln w="22225">
            <a:solidFill>
              <a:srgbClr val="1E73BE"/>
            </a:solidFill>
          </a:ln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✓</a:t>
            </a:r>
            <a:endParaRPr lang="en-US" sz="1400" dirty="0"/>
          </a:p>
        </p:txBody>
      </p:sp>
      <p:sp>
        <p:nvSpPr>
          <p:cNvPr id="4" name="Text 2"/>
          <p:cNvSpPr txBox="1"/>
          <p:nvPr/>
        </p:nvSpPr>
        <p:spPr>
          <a:xfrm>
            <a:off x="1353312" y="1627632"/>
            <a:ext cx="786384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900" dirty="0">
                <a:solidFill>
                  <a:srgbClr val="7A8B9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 an de progres: ce am livrat</a:t>
            </a:r>
            <a:endParaRPr lang="en-US" sz="1900" dirty="0"/>
          </a:p>
        </p:txBody>
      </p:sp>
      <p:sp>
        <p:nvSpPr>
          <p:cNvPr id="5" name="Text 3"/>
          <p:cNvSpPr txBox="1"/>
          <p:nvPr/>
        </p:nvSpPr>
        <p:spPr>
          <a:xfrm>
            <a:off x="10180015" y="1627632"/>
            <a:ext cx="137160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400" dirty="0">
                <a:solidFill>
                  <a:srgbClr val="7A8B9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10 min</a:t>
            </a:r>
            <a:endParaRPr lang="en-US" sz="1400" dirty="0"/>
          </a:p>
        </p:txBody>
      </p:sp>
      <p:sp>
        <p:nvSpPr>
          <p:cNvPr id="6" name="Text 4"/>
          <p:cNvSpPr txBox="1"/>
          <p:nvPr/>
        </p:nvSpPr>
        <p:spPr>
          <a:xfrm>
            <a:off x="640080" y="2441448"/>
            <a:ext cx="457200" cy="457200"/>
          </a:xfrm>
          <a:prstGeom prst="ellipse">
            <a:avLst/>
          </a:prstGeom>
          <a:solidFill>
            <a:srgbClr val="1E73BE"/>
          </a:solidFill>
          <a:ln w="22225">
            <a:solidFill>
              <a:srgbClr val="1E73BE"/>
            </a:solidFill>
          </a:ln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✓</a:t>
            </a:r>
            <a:endParaRPr lang="en-US" sz="1400" dirty="0"/>
          </a:p>
        </p:txBody>
      </p:sp>
      <p:sp>
        <p:nvSpPr>
          <p:cNvPr id="7" name="Text 5"/>
          <p:cNvSpPr txBox="1"/>
          <p:nvPr/>
        </p:nvSpPr>
        <p:spPr>
          <a:xfrm>
            <a:off x="1353312" y="2468880"/>
            <a:ext cx="786384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900" dirty="0">
                <a:solidFill>
                  <a:srgbClr val="7A8B9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Ce construim: feature-uri în lucru</a:t>
            </a:r>
            <a:endParaRPr lang="en-US" sz="1900" dirty="0"/>
          </a:p>
        </p:txBody>
      </p:sp>
      <p:sp>
        <p:nvSpPr>
          <p:cNvPr id="8" name="Text 6"/>
          <p:cNvSpPr txBox="1"/>
          <p:nvPr/>
        </p:nvSpPr>
        <p:spPr>
          <a:xfrm>
            <a:off x="10180015" y="2468880"/>
            <a:ext cx="137160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400" dirty="0">
                <a:solidFill>
                  <a:srgbClr val="7A8B9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25 min</a:t>
            </a:r>
            <a:endParaRPr lang="en-US" sz="1400" dirty="0"/>
          </a:p>
        </p:txBody>
      </p:sp>
      <p:sp>
        <p:nvSpPr>
          <p:cNvPr id="9" name="Text 7"/>
          <p:cNvSpPr txBox="1"/>
          <p:nvPr/>
        </p:nvSpPr>
        <p:spPr>
          <a:xfrm>
            <a:off x="640080" y="3282696"/>
            <a:ext cx="457200" cy="457200"/>
          </a:xfrm>
          <a:prstGeom prst="ellipse">
            <a:avLst/>
          </a:prstGeom>
          <a:solidFill>
            <a:srgbClr val="1E73BE"/>
          </a:solidFill>
          <a:ln w="22225">
            <a:solidFill>
              <a:srgbClr val="1E73BE"/>
            </a:solidFill>
          </a:ln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✓</a:t>
            </a:r>
            <a:endParaRPr lang="en-US" sz="1400" dirty="0"/>
          </a:p>
        </p:txBody>
      </p:sp>
      <p:sp>
        <p:nvSpPr>
          <p:cNvPr id="10" name="Text 8"/>
          <p:cNvSpPr txBox="1"/>
          <p:nvPr/>
        </p:nvSpPr>
        <p:spPr>
          <a:xfrm>
            <a:off x="1353312" y="3310128"/>
            <a:ext cx="786384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900" dirty="0">
                <a:solidFill>
                  <a:srgbClr val="7A8B9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Ce înseamnă pentru parteneri</a:t>
            </a:r>
            <a:endParaRPr lang="en-US" sz="1900" dirty="0"/>
          </a:p>
        </p:txBody>
      </p:sp>
      <p:sp>
        <p:nvSpPr>
          <p:cNvPr id="11" name="Text 9"/>
          <p:cNvSpPr txBox="1"/>
          <p:nvPr/>
        </p:nvSpPr>
        <p:spPr>
          <a:xfrm>
            <a:off x="10180015" y="3310128"/>
            <a:ext cx="137160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400" dirty="0">
                <a:solidFill>
                  <a:srgbClr val="7A8B9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15 min</a:t>
            </a:r>
            <a:endParaRPr lang="en-US" sz="1400" dirty="0"/>
          </a:p>
        </p:txBody>
      </p:sp>
      <p:sp>
        <p:nvSpPr>
          <p:cNvPr id="12" name="Text 10"/>
          <p:cNvSpPr txBox="1"/>
          <p:nvPr/>
        </p:nvSpPr>
        <p:spPr>
          <a:xfrm>
            <a:off x="640080" y="4123944"/>
            <a:ext cx="457200" cy="457200"/>
          </a:xfrm>
          <a:prstGeom prst="ellipse">
            <a:avLst/>
          </a:prstGeom>
          <a:solidFill>
            <a:srgbClr val="FFFFFF"/>
          </a:solidFill>
          <a:ln w="22225">
            <a:solidFill>
              <a:srgbClr val="1E73BE"/>
            </a:solidFill>
          </a:ln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1E73B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400" dirty="0"/>
          </a:p>
        </p:txBody>
      </p:sp>
      <p:sp>
        <p:nvSpPr>
          <p:cNvPr id="13" name="Text 11"/>
          <p:cNvSpPr txBox="1"/>
          <p:nvPr/>
        </p:nvSpPr>
        <p:spPr>
          <a:xfrm>
            <a:off x="1353312" y="4151376"/>
            <a:ext cx="786384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900" b="1" dirty="0">
                <a:solidFill>
                  <a:srgbClr val="0F2A4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Concluzii și întrebări</a:t>
            </a:r>
            <a:endParaRPr lang="en-US" sz="1900" dirty="0"/>
          </a:p>
        </p:txBody>
      </p:sp>
      <p:sp>
        <p:nvSpPr>
          <p:cNvPr id="14" name="Text 12"/>
          <p:cNvSpPr txBox="1"/>
          <p:nvPr/>
        </p:nvSpPr>
        <p:spPr>
          <a:xfrm>
            <a:off x="10180015" y="4151376"/>
            <a:ext cx="137160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400" dirty="0">
                <a:solidFill>
                  <a:srgbClr val="7A8B9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10 min</a:t>
            </a:r>
            <a:endParaRPr lang="en-US" sz="1400" dirty="0"/>
          </a:p>
        </p:txBody>
      </p:sp>
      <p:sp>
        <p:nvSpPr>
          <p:cNvPr id="15" name="Text 13"/>
          <p:cNvSpPr txBox="1"/>
          <p:nvPr/>
        </p:nvSpPr>
        <p:spPr>
          <a:xfrm>
            <a:off x="640080" y="6108192"/>
            <a:ext cx="2743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7A8B9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ASiS 2027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bg>
      <p:bgPr>
        <a:solidFill>
          <a:srgbClr val="0F2A4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40080" y="2103120"/>
            <a:ext cx="10911535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5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Mai puțin în ERP.</a:t>
            </a:r>
            <a:endParaRPr lang="en-US" sz="5200" dirty="0"/>
          </a:p>
          <a:p>
            <a:pPr marL="0" indent="0">
              <a:buNone/>
            </a:pPr>
            <a:r>
              <a:rPr lang="en-US" sz="5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Mai mult cu clientul.</a:t>
            </a:r>
            <a:endParaRPr lang="en-US" sz="5200" dirty="0"/>
          </a:p>
        </p:txBody>
      </p:sp>
      <p:sp>
        <p:nvSpPr>
          <p:cNvPr id="3" name="Text 1"/>
          <p:cNvSpPr txBox="1"/>
          <p:nvPr/>
        </p:nvSpPr>
        <p:spPr>
          <a:xfrm>
            <a:off x="640080" y="4114800"/>
            <a:ext cx="10911535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dirty="0">
                <a:solidFill>
                  <a:srgbClr val="7DB6E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Întrebări și idei de la parteneri</a:t>
            </a:r>
            <a:endParaRPr lang="en-US" sz="2000" dirty="0"/>
          </a:p>
        </p:txBody>
      </p:sp>
      <p:sp>
        <p:nvSpPr>
          <p:cNvPr id="4" name="Text 2"/>
          <p:cNvSpPr txBox="1"/>
          <p:nvPr/>
        </p:nvSpPr>
        <p:spPr>
          <a:xfrm>
            <a:off x="640080" y="6108192"/>
            <a:ext cx="2743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9FB8D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ASiS 2027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40080" y="475488"/>
            <a:ext cx="10911535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3400" b="1">
                <a:solidFill>
                  <a:srgbClr val="0F2A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Și, sincer... l-am folosit și aiurea</a:t>
            </a:r>
            <a:endParaRPr lang="en-US" sz="3400"/>
          </a:p>
        </p:txBody>
      </p:sp>
      <p:sp>
        <p:nvSpPr>
          <p:cNvPr id="3" name="Shape 1"/>
          <p:cNvSpPr/>
          <p:nvPr/>
        </p:nvSpPr>
        <p:spPr>
          <a:xfrm>
            <a:off x="640080" y="1691640"/>
            <a:ext cx="3566160" cy="3291840"/>
          </a:xfrm>
          <a:prstGeom prst="roundRect">
            <a:avLst>
              <a:gd name="adj" fmla="val 3333"/>
            </a:avLst>
          </a:prstGeom>
          <a:solidFill>
            <a:srgbClr val="1E73BE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4" name="Text 2"/>
          <p:cNvSpPr txBox="1"/>
          <p:nvPr/>
        </p:nvSpPr>
        <p:spPr>
          <a:xfrm>
            <a:off x="960120" y="2011680"/>
            <a:ext cx="292608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600" err="1">
                <a:solidFill>
                  <a:schemeClr val="bg1"/>
                </a:solidFill>
              </a:rPr>
              <a:t>Nu toate
prompturile
au fost serioase</a:t>
            </a:r>
            <a:endParaRPr lang="en-US" sz="8000">
              <a:solidFill>
                <a:schemeClr val="bg1"/>
              </a:solidFill>
            </a:endParaRPr>
          </a:p>
        </p:txBody>
      </p:sp>
      <p:sp>
        <p:nvSpPr>
          <p:cNvPr id="5" name="Text 3"/>
          <p:cNvSpPr txBox="1"/>
          <p:nvPr/>
        </p:nvSpPr>
        <p:spPr>
          <a:xfrm>
            <a:off x="960120" y="3474720"/>
            <a:ext cx="292608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Dar și astea ne-au învățat ceva despre cum gândește AI-ul.</a:t>
            </a:r>
            <a:endParaRPr lang="en-US" sz="1500"/>
          </a:p>
        </p:txBody>
      </p:sp>
      <p:sp>
        <p:nvSpPr>
          <p:cNvPr id="6" name="Shape 4"/>
          <p:cNvSpPr/>
          <p:nvPr/>
        </p:nvSpPr>
        <p:spPr>
          <a:xfrm>
            <a:off x="4480560" y="1691640"/>
            <a:ext cx="3421228" cy="1005840"/>
          </a:xfrm>
          <a:prstGeom prst="roundRect">
            <a:avLst>
              <a:gd name="adj" fmla="val 9091"/>
            </a:avLst>
          </a:prstGeom>
          <a:solidFill>
            <a:srgbClr val="EAF2FA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7" name="Text 5"/>
          <p:cNvSpPr txBox="1"/>
          <p:nvPr/>
        </p:nvSpPr>
        <p:spPr>
          <a:xfrm>
            <a:off x="4754880" y="1691640"/>
            <a:ext cx="73152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800" b="1">
                <a:solidFill>
                  <a:srgbClr val="1E73B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?</a:t>
            </a:r>
            <a:endParaRPr lang="en-US" sz="2800"/>
          </a:p>
        </p:txBody>
      </p:sp>
      <p:sp>
        <p:nvSpPr>
          <p:cNvPr id="8" name="Text 6"/>
          <p:cNvSpPr txBox="1"/>
          <p:nvPr/>
        </p:nvSpPr>
        <p:spPr>
          <a:xfrm>
            <a:off x="5486400" y="1691640"/>
            <a:ext cx="2186788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>
                <a:solidFill>
                  <a:srgbClr val="1F2A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Cine câștigă: contabilul sau algoritmul?</a:t>
            </a:r>
            <a:endParaRPr lang="en-US" sz="1350"/>
          </a:p>
        </p:txBody>
      </p:sp>
      <p:sp>
        <p:nvSpPr>
          <p:cNvPr id="9" name="Shape 7"/>
          <p:cNvSpPr/>
          <p:nvPr/>
        </p:nvSpPr>
        <p:spPr>
          <a:xfrm>
            <a:off x="8130388" y="1691640"/>
            <a:ext cx="3421228" cy="1005840"/>
          </a:xfrm>
          <a:prstGeom prst="roundRect">
            <a:avLst>
              <a:gd name="adj" fmla="val 9091"/>
            </a:avLst>
          </a:prstGeom>
          <a:solidFill>
            <a:srgbClr val="EAF2FA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0" name="Text 8"/>
          <p:cNvSpPr txBox="1"/>
          <p:nvPr/>
        </p:nvSpPr>
        <p:spPr>
          <a:xfrm>
            <a:off x="8404708" y="1691640"/>
            <a:ext cx="73152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800" b="1">
                <a:solidFill>
                  <a:srgbClr val="1E73B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?</a:t>
            </a:r>
            <a:endParaRPr lang="en-US" sz="2800"/>
          </a:p>
        </p:txBody>
      </p:sp>
      <p:sp>
        <p:nvSpPr>
          <p:cNvPr id="11" name="Text 9"/>
          <p:cNvSpPr txBox="1"/>
          <p:nvPr/>
        </p:nvSpPr>
        <p:spPr>
          <a:xfrm>
            <a:off x="9136228" y="1691640"/>
            <a:ext cx="2186788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>
                <a:solidFill>
                  <a:srgbClr val="1F2A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Scrie-mi o scuză elegantă pentru raportul întârziat</a:t>
            </a:r>
            <a:endParaRPr lang="en-US" sz="1350"/>
          </a:p>
        </p:txBody>
      </p:sp>
      <p:sp>
        <p:nvSpPr>
          <p:cNvPr id="12" name="Shape 10"/>
          <p:cNvSpPr/>
          <p:nvPr/>
        </p:nvSpPr>
        <p:spPr>
          <a:xfrm>
            <a:off x="4480560" y="2926080"/>
            <a:ext cx="3421228" cy="1005840"/>
          </a:xfrm>
          <a:prstGeom prst="roundRect">
            <a:avLst>
              <a:gd name="adj" fmla="val 9091"/>
            </a:avLst>
          </a:prstGeom>
          <a:solidFill>
            <a:srgbClr val="EAF2FA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3" name="Text 11"/>
          <p:cNvSpPr txBox="1"/>
          <p:nvPr/>
        </p:nvSpPr>
        <p:spPr>
          <a:xfrm>
            <a:off x="4754880" y="2926080"/>
            <a:ext cx="73152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800" b="1">
                <a:solidFill>
                  <a:srgbClr val="1E73B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?</a:t>
            </a:r>
            <a:endParaRPr lang="en-US" sz="2800"/>
          </a:p>
        </p:txBody>
      </p:sp>
      <p:sp>
        <p:nvSpPr>
          <p:cNvPr id="14" name="Text 12"/>
          <p:cNvSpPr txBox="1"/>
          <p:nvPr/>
        </p:nvSpPr>
        <p:spPr>
          <a:xfrm>
            <a:off x="5486400" y="2926080"/>
            <a:ext cx="2186788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>
                <a:solidFill>
                  <a:srgbClr val="1F2A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Fă-mi un banc despre facturi neîncasate</a:t>
            </a:r>
            <a:endParaRPr lang="en-US" sz="1350"/>
          </a:p>
        </p:txBody>
      </p:sp>
      <p:sp>
        <p:nvSpPr>
          <p:cNvPr id="15" name="Shape 13"/>
          <p:cNvSpPr/>
          <p:nvPr/>
        </p:nvSpPr>
        <p:spPr>
          <a:xfrm>
            <a:off x="8130388" y="2926080"/>
            <a:ext cx="3421228" cy="1005840"/>
          </a:xfrm>
          <a:prstGeom prst="roundRect">
            <a:avLst>
              <a:gd name="adj" fmla="val 9091"/>
            </a:avLst>
          </a:prstGeom>
          <a:solidFill>
            <a:srgbClr val="EAF2FA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6" name="Text 14"/>
          <p:cNvSpPr txBox="1"/>
          <p:nvPr/>
        </p:nvSpPr>
        <p:spPr>
          <a:xfrm>
            <a:off x="8404708" y="2926080"/>
            <a:ext cx="73152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800" b="1">
                <a:solidFill>
                  <a:srgbClr val="1E73B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?</a:t>
            </a:r>
            <a:endParaRPr lang="en-US" sz="2800"/>
          </a:p>
        </p:txBody>
      </p:sp>
      <p:sp>
        <p:nvSpPr>
          <p:cNvPr id="17" name="Text 15"/>
          <p:cNvSpPr txBox="1"/>
          <p:nvPr/>
        </p:nvSpPr>
        <p:spPr>
          <a:xfrm>
            <a:off x="9136228" y="2926080"/>
            <a:ext cx="2186788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>
                <a:solidFill>
                  <a:srgbClr val="1F2A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Ce zodie are serverul nostru de SQL?</a:t>
            </a:r>
            <a:endParaRPr lang="en-US" sz="1350"/>
          </a:p>
        </p:txBody>
      </p:sp>
      <p:sp>
        <p:nvSpPr>
          <p:cNvPr id="18" name="Shape 16"/>
          <p:cNvSpPr/>
          <p:nvPr/>
        </p:nvSpPr>
        <p:spPr>
          <a:xfrm>
            <a:off x="4480560" y="4160520"/>
            <a:ext cx="3421228" cy="1005840"/>
          </a:xfrm>
          <a:prstGeom prst="roundRect">
            <a:avLst>
              <a:gd name="adj" fmla="val 9091"/>
            </a:avLst>
          </a:prstGeom>
          <a:solidFill>
            <a:srgbClr val="EAF2FA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9" name="Text 17"/>
          <p:cNvSpPr txBox="1"/>
          <p:nvPr/>
        </p:nvSpPr>
        <p:spPr>
          <a:xfrm>
            <a:off x="4754880" y="4160520"/>
            <a:ext cx="73152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800" b="1">
                <a:solidFill>
                  <a:srgbClr val="1E73B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?</a:t>
            </a:r>
            <a:endParaRPr lang="en-US" sz="2800"/>
          </a:p>
        </p:txBody>
      </p:sp>
      <p:sp>
        <p:nvSpPr>
          <p:cNvPr id="20" name="Text 18"/>
          <p:cNvSpPr txBox="1"/>
          <p:nvPr/>
        </p:nvSpPr>
        <p:spPr>
          <a:xfrm>
            <a:off x="5486400" y="4160520"/>
            <a:ext cx="2186788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>
                <a:solidFill>
                  <a:srgbClr val="1F2A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Cum explic la mama ce e un ERP?</a:t>
            </a:r>
            <a:endParaRPr lang="en-US" sz="1350"/>
          </a:p>
        </p:txBody>
      </p:sp>
      <p:sp>
        <p:nvSpPr>
          <p:cNvPr id="21" name="Shape 19"/>
          <p:cNvSpPr/>
          <p:nvPr/>
        </p:nvSpPr>
        <p:spPr>
          <a:xfrm>
            <a:off x="8130388" y="4160520"/>
            <a:ext cx="3421228" cy="1005840"/>
          </a:xfrm>
          <a:prstGeom prst="roundRect">
            <a:avLst>
              <a:gd name="adj" fmla="val 9091"/>
            </a:avLst>
          </a:prstGeom>
          <a:solidFill>
            <a:srgbClr val="EAF2FA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2" name="Text 20"/>
          <p:cNvSpPr txBox="1"/>
          <p:nvPr/>
        </p:nvSpPr>
        <p:spPr>
          <a:xfrm>
            <a:off x="8404708" y="4160520"/>
            <a:ext cx="73152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800" b="1">
                <a:solidFill>
                  <a:srgbClr val="1E73B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?</a:t>
            </a:r>
            <a:endParaRPr lang="en-US" sz="2800"/>
          </a:p>
        </p:txBody>
      </p:sp>
      <p:sp>
        <p:nvSpPr>
          <p:cNvPr id="23" name="Text 21"/>
          <p:cNvSpPr txBox="1"/>
          <p:nvPr/>
        </p:nvSpPr>
        <p:spPr>
          <a:xfrm>
            <a:off x="9136228" y="4160520"/>
            <a:ext cx="2186788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>
                <a:solidFill>
                  <a:srgbClr val="1F2A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Dacă ERP-ul ar fi coleg, ce ar face la team building?</a:t>
            </a:r>
            <a:endParaRPr lang="en-US" sz="1350"/>
          </a:p>
        </p:txBody>
      </p:sp>
      <p:sp>
        <p:nvSpPr>
          <p:cNvPr id="24" name="Text 22"/>
          <p:cNvSpPr txBox="1"/>
          <p:nvPr/>
        </p:nvSpPr>
        <p:spPr>
          <a:xfrm>
            <a:off x="640080" y="6108192"/>
            <a:ext cx="2743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>
                <a:solidFill>
                  <a:srgbClr val="7A8B9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ASiS 2027</a:t>
            </a:r>
            <a:endParaRPr lang="en-US" sz="1000"/>
          </a:p>
        </p:txBody>
      </p:sp>
    </p:spTree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O_APP_VERSION" val="1.23.0.8116"/>
  <p:tag name="SLIDO_PRESENTATION_ID" val="e6c10de8-541f-47cc-8759-b655a004d2d0"/>
  <p:tag name="SLIDO_EVENT_UUID" val="ec1f79c1-9eef-4ada-8793-46bde73e2184"/>
  <p:tag name="SLIDO_EVENT_SECTION_UUID" val="4916027f-d81e-499b-a53c-f883189140ba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O_METADATA" val="eyJUaW1lc3RhbXAiOjE3OTA4ODgwOTN9"/>
  <p:tag name="SLIDO_TYPE" val="SlidoPoll"/>
  <p:tag name="SLIDO_POLL_UUID" val="8b57b2b8-b736-44c2-8a84-ddba1db5306b"/>
  <p:tag name="SLIDO_KEEP_POLL_ACTIVE" val="false"/>
  <p:tag name="SLIDO_TIMELINE" val="W3sicG9sbFF1ZXN0aW9uVXVpZCI6IjYzYTg5ODg4LWNjMDItNDIzOC04NDI3LWExNTA1MzliOTRkMCIsInNob3dSZXN1bHRzIjp0cnVlLCJzaG93Q29ycmVjdEFuc3dlcnMiOmZhbHNlLCJ2b3RpbmdMb2NrZWQiOmZhbHNlfV0=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O_ELEMENT" val="interaction_image"/>
  <p:tag name="INTERACTION_TYPE" val="WordCloud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O_ELEMENT" val="title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O_ELEMENT" val="footer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O_ELEMENT" val="corner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O_METADATA" val="eyJUaW1lc3RhbXAiOjE3OTA4ODgzNTJ9"/>
  <p:tag name="SLIDO_TYPE" val="SlidoPoll"/>
  <p:tag name="SLIDO_POLL_UUID" val="e886dba1-452d-4f3e-804c-d4e5538ebcad"/>
  <p:tag name="SLIDO_KEEP_POLL_ACTIVE" val="false"/>
  <p:tag name="SLIDO_TIMELINE" val="W3sicG9sbFF1ZXN0aW9uVXVpZCI6IjQ0N2JjZTQ3LTEyY2MtNDRjMS1hM2EzLTIxMmE5Yjc5MzgwNSIsInNob3dSZXN1bHRzIjpmYWxzZSwic2hvd0NvcnJlY3RBbnN3ZXJzIjpmYWxzZSwidm90aW5nTG9ja2VkIjpmYWxzZX0seyJwb2xsUXVlc3Rpb25VdWlkIjoiNDQ3YmNlNDctMTJjYy00NGMxLWEzYTMtMjEyYTliNzkzODA1Iiwic2hvd1Jlc3VsdHMiOnRydWUsInNob3dDb3JyZWN0QW5zd2VycyI6ZmFsc2UsInZvdGluZ0xvY2tlZCI6ZmFsc2V9XQ==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O_ELEMENT" val="interaction_image"/>
  <p:tag name="INTERACTION_TYPE" val="Ranking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O_ELEMENT" val="title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O_ELEMENT" val="footer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O_ELEMENT" val="corner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ă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78118dbe-41eb-41f3-a18f-dfbb255c1fec" xsi:nil="true"/>
    <lcf76f155ced4ddcb4097134ff3c332f xmlns="ef5d779a-828c-43b2-9727-a1b95f144662">
      <Terms xmlns="http://schemas.microsoft.com/office/infopath/2007/PartnerControls"/>
    </lcf76f155ced4ddcb4097134ff3c332f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2742E788F723D9498D40199F81A45361" ma:contentTypeVersion="17" ma:contentTypeDescription="Creați un document nou." ma:contentTypeScope="" ma:versionID="d6fff135e36039623760ba4146445076">
  <xsd:schema xmlns:xsd="http://www.w3.org/2001/XMLSchema" xmlns:xs="http://www.w3.org/2001/XMLSchema" xmlns:p="http://schemas.microsoft.com/office/2006/metadata/properties" xmlns:ns2="ef5d779a-828c-43b2-9727-a1b95f144662" xmlns:ns3="78118dbe-41eb-41f3-a18f-dfbb255c1fec" targetNamespace="http://schemas.microsoft.com/office/2006/metadata/properties" ma:root="true" ma:fieldsID="4a1f0119cb4d3f50546d81f5fa07ceb8" ns2:_="" ns3:_="">
    <xsd:import namespace="ef5d779a-828c-43b2-9727-a1b95f144662"/>
    <xsd:import namespace="78118dbe-41eb-41f3-a18f-dfbb255c1fec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LengthInSeconds" minOccurs="0"/>
                <xsd:element ref="ns2:MediaServiceAutoTags" minOccurs="0"/>
                <xsd:element ref="ns3:SharedWithUsers" minOccurs="0"/>
                <xsd:element ref="ns3:SharedWithDetail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SearchProperties" minOccurs="0"/>
                <xsd:element ref="ns2:MediaServiceLocation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f5d779a-828c-43b2-9727-a1b95f14466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LengthInSeconds" ma:index="11" nillable="true" ma:displayName="Length (seconds)" ma:internalName="MediaLengthInSeconds" ma:readOnly="true">
      <xsd:simpleType>
        <xsd:restriction base="dms:Unknown"/>
      </xsd:simpleType>
    </xsd:element>
    <xsd:element name="MediaServiceAutoTags" ma:index="12" nillable="true" ma:displayName="Tags" ma:internalName="MediaServiceAutoTags" ma:readOnly="true">
      <xsd:simpleType>
        <xsd:restriction base="dms:Text"/>
      </xsd:simple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lcf76f155ced4ddcb4097134ff3c332f" ma:index="19" nillable="true" ma:taxonomy="true" ma:internalName="lcf76f155ced4ddcb4097134ff3c332f" ma:taxonomyFieldName="MediaServiceImageTags" ma:displayName="Etichete imagine" ma:readOnly="false" ma:fieldId="{5cf76f15-5ced-4ddc-b409-7134ff3c332f}" ma:taxonomyMulti="true" ma:sspId="f6d9555a-e17c-4f6c-8644-5d6065b6c528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2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Location" ma:index="23" nillable="true" ma:displayName="Location" ma:indexed="true" ma:internalName="MediaServiceLocation" ma:readOnly="true">
      <xsd:simpleType>
        <xsd:restriction base="dms:Text"/>
      </xsd:simpleType>
    </xsd:element>
    <xsd:element name="MediaServiceBillingMetadata" ma:index="24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8118dbe-41eb-41f3-a18f-dfbb255c1fec" elementFormDefault="qualified">
    <xsd:import namespace="http://schemas.microsoft.com/office/2006/documentManagement/types"/>
    <xsd:import namespace="http://schemas.microsoft.com/office/infopath/2007/PartnerControls"/>
    <xsd:element name="SharedWithUsers" ma:index="13" nillable="true" ma:displayName="Partajat cu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4" nillable="true" ma:displayName="Partajat cu detalii" ma:internalName="SharedWithDetails" ma:readOnly="true">
      <xsd:simpleType>
        <xsd:restriction base="dms:Note">
          <xsd:maxLength value="255"/>
        </xsd:restriction>
      </xsd:simpleType>
    </xsd:element>
    <xsd:element name="TaxCatchAll" ma:index="20" nillable="true" ma:displayName="Taxonomy Catch All Column" ma:hidden="true" ma:list="{429125e6-95e2-421b-8ff4-c41925cc9b2b}" ma:internalName="TaxCatchAll" ma:showField="CatchAllData" ma:web="78118dbe-41eb-41f3-a18f-dfbb255c1fe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ip de conținut"/>
        <xsd:element ref="dc:title" minOccurs="0" maxOccurs="1" ma:index="4" ma:displayName="Titlu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D4AA996E-1219-4A86-B0BA-A5A3709924E6}">
  <ds:schemaRefs>
    <ds:schemaRef ds:uri="http://schemas.microsoft.com/office/2006/metadata/properties"/>
    <ds:schemaRef ds:uri="http://schemas.microsoft.com/office/infopath/2007/PartnerControls"/>
    <ds:schemaRef ds:uri="78118dbe-41eb-41f3-a18f-dfbb255c1fec"/>
    <ds:schemaRef ds:uri="ef5d779a-828c-43b2-9727-a1b95f144662"/>
  </ds:schemaRefs>
</ds:datastoreItem>
</file>

<file path=customXml/itemProps2.xml><?xml version="1.0" encoding="utf-8"?>
<ds:datastoreItem xmlns:ds="http://schemas.openxmlformats.org/officeDocument/2006/customXml" ds:itemID="{16240C59-C32F-4304-9B4A-EB425F469B27}"/>
</file>

<file path=customXml/itemProps3.xml><?xml version="1.0" encoding="utf-8"?>
<ds:datastoreItem xmlns:ds="http://schemas.openxmlformats.org/officeDocument/2006/customXml" ds:itemID="{F670037F-2B51-4117-B77C-CCF4210BDB96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10</TotalTime>
  <Words>1397</Words>
  <Application>Microsoft Office PowerPoint</Application>
  <PresentationFormat>Ecran lat</PresentationFormat>
  <Paragraphs>318</Paragraphs>
  <Slides>20</Slides>
  <Notes>17</Notes>
  <HiddenSlides>0</HiddenSlides>
  <MMClips>0</MMClips>
  <ScaleCrop>false</ScaleCrop>
  <HeadingPairs>
    <vt:vector size="6" baseType="variant">
      <vt:variant>
        <vt:lpstr>Fonturi utilizate</vt:lpstr>
      </vt:variant>
      <vt:variant>
        <vt:i4>3</vt:i4>
      </vt:variant>
      <vt:variant>
        <vt:lpstr>Temă</vt:lpstr>
      </vt:variant>
      <vt:variant>
        <vt:i4>1</vt:i4>
      </vt:variant>
      <vt:variant>
        <vt:lpstr>Titluri diapozitive</vt:lpstr>
      </vt:variant>
      <vt:variant>
        <vt:i4>20</vt:i4>
      </vt:variant>
    </vt:vector>
  </HeadingPairs>
  <TitlesOfParts>
    <vt:vector size="24" baseType="lpstr">
      <vt:lpstr>Arial</vt:lpstr>
      <vt:lpstr>Calibri</vt:lpstr>
      <vt:lpstr>Segoe UI Symbol</vt:lpstr>
      <vt:lpstr>Office Theme</vt:lpstr>
      <vt:lpstr>Prezentare PowerPoint</vt:lpstr>
      <vt:lpstr>Prezentare PowerPoint</vt:lpstr>
      <vt:lpstr>Prezentare PowerPoint</vt:lpstr>
      <vt:lpstr>Prezentare PowerPoint</vt:lpstr>
      <vt:lpstr>Prezentare PowerPoint</vt:lpstr>
      <vt:lpstr>Prezentare PowerPoint</vt:lpstr>
      <vt:lpstr>Prezentare PowerPoint</vt:lpstr>
      <vt:lpstr>Prezentare PowerPoint</vt:lpstr>
      <vt:lpstr>Prezentare PowerPoint</vt:lpstr>
      <vt:lpstr>Prezentare PowerPoint</vt:lpstr>
      <vt:lpstr>Prezentare PowerPoint</vt:lpstr>
      <vt:lpstr>Prezentare PowerPoint</vt:lpstr>
      <vt:lpstr>Prezentare PowerPoint</vt:lpstr>
      <vt:lpstr>Prezentare PowerPoint</vt:lpstr>
      <vt:lpstr>Prezentare PowerPoint</vt:lpstr>
      <vt:lpstr>Prezentare PowerPoint</vt:lpstr>
      <vt:lpstr>Prezentare PowerPoint</vt:lpstr>
      <vt:lpstr>Prezentare PowerPoint</vt:lpstr>
      <vt:lpstr>Prezentare PowerPoint</vt:lpstr>
      <vt:lpstr>Prezentare PowerPoint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ASiS 2027</dc:title>
  <dc:subject>PptxGenJS Presentation</dc:subject>
  <dc:creator>Alfa Software</dc:creator>
  <cp:lastModifiedBy>Cristian Gabriel Pavel</cp:lastModifiedBy>
  <cp:revision>1</cp:revision>
  <dcterms:created xsi:type="dcterms:W3CDTF">2026-10-01T12:21:17Z</dcterms:created>
  <dcterms:modified xsi:type="dcterms:W3CDTF">2026-10-02T11:04:44Z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0x0101002742E788F723D9498D40199F81A45361</vt:lpwstr>
  </property>
  <property fmtid="{D5CDD505-2E9C-101B-9397-08002B2CF9AE}" pid="3" name="MediaServiceImageTags">
    <vt:lpwstr/>
  </property>
</Properties>
</file>